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1323" r:id="rId6"/>
    <p:sldId id="1317" r:id="rId7"/>
    <p:sldId id="1321" r:id="rId8"/>
    <p:sldId id="1318" r:id="rId9"/>
    <p:sldId id="1320" r:id="rId10"/>
    <p:sldId id="1312" r:id="rId11"/>
    <p:sldId id="257" r:id="rId12"/>
    <p:sldId id="1322" r:id="rId13"/>
    <p:sldId id="1313" r:id="rId14"/>
    <p:sldId id="1325" r:id="rId15"/>
    <p:sldId id="260" r:id="rId16"/>
    <p:sldId id="1329" r:id="rId17"/>
    <p:sldId id="1324" r:id="rId18"/>
    <p:sldId id="1328" r:id="rId19"/>
    <p:sldId id="1332" r:id="rId20"/>
    <p:sldId id="1314" r:id="rId21"/>
    <p:sldId id="1304" r:id="rId22"/>
    <p:sldId id="1315" r:id="rId23"/>
    <p:sldId id="1330" r:id="rId24"/>
    <p:sldId id="1331" r:id="rId25"/>
    <p:sldId id="1306" r:id="rId26"/>
    <p:sldId id="1316" r:id="rId27"/>
    <p:sldId id="25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7AB7"/>
    <a:srgbClr val="FF000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08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mberlin, Catherine" userId="cfcb1bb1-94ad-4318-a78d-bbe0f4575027" providerId="ADAL" clId="{D8F2495B-37E6-41E4-A58F-6F7AAC100EB4}"/>
    <pc:docChg chg="undo custSel addSld delSld modSld sldOrd">
      <pc:chgData name="Chamberlin, Catherine" userId="cfcb1bb1-94ad-4318-a78d-bbe0f4575027" providerId="ADAL" clId="{D8F2495B-37E6-41E4-A58F-6F7AAC100EB4}" dt="2021-07-15T21:01:15.602" v="8496" actId="404"/>
      <pc:docMkLst>
        <pc:docMk/>
      </pc:docMkLst>
      <pc:sldChg chg="addSp delSp modSp mod">
        <pc:chgData name="Chamberlin, Catherine" userId="cfcb1bb1-94ad-4318-a78d-bbe0f4575027" providerId="ADAL" clId="{D8F2495B-37E6-41E4-A58F-6F7AAC100EB4}" dt="2021-07-15T16:15:02.031" v="4533" actId="1076"/>
        <pc:sldMkLst>
          <pc:docMk/>
          <pc:sldMk cId="2592768132" sldId="256"/>
        </pc:sldMkLst>
        <pc:spChg chg="mod">
          <ac:chgData name="Chamberlin, Catherine" userId="cfcb1bb1-94ad-4318-a78d-bbe0f4575027" providerId="ADAL" clId="{D8F2495B-37E6-41E4-A58F-6F7AAC100EB4}" dt="2021-07-15T16:15:02.031" v="4533" actId="1076"/>
          <ac:spMkLst>
            <pc:docMk/>
            <pc:sldMk cId="2592768132" sldId="256"/>
            <ac:spMk id="2" creationId="{B0126FC4-8A38-40B4-B3F3-EF8839F06279}"/>
          </ac:spMkLst>
        </pc:spChg>
        <pc:spChg chg="mod">
          <ac:chgData name="Chamberlin, Catherine" userId="cfcb1bb1-94ad-4318-a78d-bbe0f4575027" providerId="ADAL" clId="{D8F2495B-37E6-41E4-A58F-6F7AAC100EB4}" dt="2021-07-15T16:14:37.432" v="4528" actId="1076"/>
          <ac:spMkLst>
            <pc:docMk/>
            <pc:sldMk cId="2592768132" sldId="256"/>
            <ac:spMk id="3" creationId="{6C2267FC-74C5-4A67-8028-773D3C13791E}"/>
          </ac:spMkLst>
        </pc:spChg>
        <pc:spChg chg="ord">
          <ac:chgData name="Chamberlin, Catherine" userId="cfcb1bb1-94ad-4318-a78d-bbe0f4575027" providerId="ADAL" clId="{D8F2495B-37E6-41E4-A58F-6F7AAC100EB4}" dt="2021-07-13T13:49:42.963" v="228" actId="167"/>
          <ac:spMkLst>
            <pc:docMk/>
            <pc:sldMk cId="2592768132" sldId="256"/>
            <ac:spMk id="4" creationId="{2ED7F264-2D96-4880-9126-D24008E8BA61}"/>
          </ac:spMkLst>
        </pc:spChg>
        <pc:spChg chg="add mod">
          <ac:chgData name="Chamberlin, Catherine" userId="cfcb1bb1-94ad-4318-a78d-bbe0f4575027" providerId="ADAL" clId="{D8F2495B-37E6-41E4-A58F-6F7AAC100EB4}" dt="2021-07-15T16:13:55.663" v="4500" actId="1076"/>
          <ac:spMkLst>
            <pc:docMk/>
            <pc:sldMk cId="2592768132" sldId="256"/>
            <ac:spMk id="5" creationId="{7BD9DD4A-251B-4872-9E64-580289911CD3}"/>
          </ac:spMkLst>
        </pc:spChg>
        <pc:spChg chg="add mod">
          <ac:chgData name="Chamberlin, Catherine" userId="cfcb1bb1-94ad-4318-a78d-bbe0f4575027" providerId="ADAL" clId="{D8F2495B-37E6-41E4-A58F-6F7AAC100EB4}" dt="2021-07-15T16:14:54.700" v="4532" actId="1076"/>
          <ac:spMkLst>
            <pc:docMk/>
            <pc:sldMk cId="2592768132" sldId="256"/>
            <ac:spMk id="9" creationId="{9ECC66A0-5162-45C5-987A-9A2F3829028E}"/>
          </ac:spMkLst>
        </pc:spChg>
        <pc:picChg chg="add mod">
          <ac:chgData name="Chamberlin, Catherine" userId="cfcb1bb1-94ad-4318-a78d-bbe0f4575027" providerId="ADAL" clId="{D8F2495B-37E6-41E4-A58F-6F7AAC100EB4}" dt="2021-07-13T13:51:52.398" v="236" actId="1076"/>
          <ac:picMkLst>
            <pc:docMk/>
            <pc:sldMk cId="2592768132" sldId="256"/>
            <ac:picMk id="7" creationId="{7FC01015-B195-41E5-AFD8-20B4A8DF5E9B}"/>
          </ac:picMkLst>
        </pc:picChg>
        <pc:picChg chg="add mod">
          <ac:chgData name="Chamberlin, Catherine" userId="cfcb1bb1-94ad-4318-a78d-bbe0f4575027" providerId="ADAL" clId="{D8F2495B-37E6-41E4-A58F-6F7AAC100EB4}" dt="2021-07-13T13:53:44.107" v="246" actId="1076"/>
          <ac:picMkLst>
            <pc:docMk/>
            <pc:sldMk cId="2592768132" sldId="256"/>
            <ac:picMk id="8" creationId="{6C15F45E-BD3E-4D97-A7E3-1153671CEEAC}"/>
          </ac:picMkLst>
        </pc:picChg>
        <pc:picChg chg="del">
          <ac:chgData name="Chamberlin, Catherine" userId="cfcb1bb1-94ad-4318-a78d-bbe0f4575027" providerId="ADAL" clId="{D8F2495B-37E6-41E4-A58F-6F7AAC100EB4}" dt="2021-07-13T13:43:45.226" v="0" actId="478"/>
          <ac:picMkLst>
            <pc:docMk/>
            <pc:sldMk cId="2592768132" sldId="256"/>
            <ac:picMk id="1026" creationId="{3209B82F-F102-4911-9058-FA1A99EB6ACF}"/>
          </ac:picMkLst>
        </pc:picChg>
      </pc:sldChg>
      <pc:sldChg chg="addSp delSp modSp mod modAnim">
        <pc:chgData name="Chamberlin, Catherine" userId="cfcb1bb1-94ad-4318-a78d-bbe0f4575027" providerId="ADAL" clId="{D8F2495B-37E6-41E4-A58F-6F7AAC100EB4}" dt="2021-07-15T13:49:26.639" v="3754" actId="1076"/>
        <pc:sldMkLst>
          <pc:docMk/>
          <pc:sldMk cId="1489420594" sldId="257"/>
        </pc:sldMkLst>
        <pc:spChg chg="mod">
          <ac:chgData name="Chamberlin, Catherine" userId="cfcb1bb1-94ad-4318-a78d-bbe0f4575027" providerId="ADAL" clId="{D8F2495B-37E6-41E4-A58F-6F7AAC100EB4}" dt="2021-07-15T13:43:49.402" v="3403" actId="1076"/>
          <ac:spMkLst>
            <pc:docMk/>
            <pc:sldMk cId="1489420594" sldId="257"/>
            <ac:spMk id="2" creationId="{F95D3992-0DE3-4DD6-BC04-A3FA4579C853}"/>
          </ac:spMkLst>
        </pc:spChg>
        <pc:spChg chg="del mod">
          <ac:chgData name="Chamberlin, Catherine" userId="cfcb1bb1-94ad-4318-a78d-bbe0f4575027" providerId="ADAL" clId="{D8F2495B-37E6-41E4-A58F-6F7AAC100EB4}" dt="2021-07-15T13:43:34.073" v="3400" actId="478"/>
          <ac:spMkLst>
            <pc:docMk/>
            <pc:sldMk cId="1489420594" sldId="257"/>
            <ac:spMk id="3" creationId="{1DD97111-82D3-4771-B0B9-04CB86AE0ACB}"/>
          </ac:spMkLst>
        </pc:spChg>
        <pc:spChg chg="add mod">
          <ac:chgData name="Chamberlin, Catherine" userId="cfcb1bb1-94ad-4318-a78d-bbe0f4575027" providerId="ADAL" clId="{D8F2495B-37E6-41E4-A58F-6F7AAC100EB4}" dt="2021-07-15T13:44:20.545" v="3415" actId="1076"/>
          <ac:spMkLst>
            <pc:docMk/>
            <pc:sldMk cId="1489420594" sldId="257"/>
            <ac:spMk id="7" creationId="{CD209E29-3792-42BE-919D-44A6EC77EAB2}"/>
          </ac:spMkLst>
        </pc:spChg>
        <pc:spChg chg="add mod">
          <ac:chgData name="Chamberlin, Catherine" userId="cfcb1bb1-94ad-4318-a78d-bbe0f4575027" providerId="ADAL" clId="{D8F2495B-37E6-41E4-A58F-6F7AAC100EB4}" dt="2021-07-15T13:44:28.102" v="3418" actId="1076"/>
          <ac:spMkLst>
            <pc:docMk/>
            <pc:sldMk cId="1489420594" sldId="257"/>
            <ac:spMk id="10" creationId="{2EA290B5-543A-47D5-A401-BF6294BC0E8D}"/>
          </ac:spMkLst>
        </pc:spChg>
        <pc:spChg chg="add mod">
          <ac:chgData name="Chamberlin, Catherine" userId="cfcb1bb1-94ad-4318-a78d-bbe0f4575027" providerId="ADAL" clId="{D8F2495B-37E6-41E4-A58F-6F7AAC100EB4}" dt="2021-07-15T13:44:26.430" v="3417" actId="1076"/>
          <ac:spMkLst>
            <pc:docMk/>
            <pc:sldMk cId="1489420594" sldId="257"/>
            <ac:spMk id="13" creationId="{170D21BC-D6E2-4306-AA6E-A770269D9048}"/>
          </ac:spMkLst>
        </pc:spChg>
        <pc:spChg chg="add del mod">
          <ac:chgData name="Chamberlin, Catherine" userId="cfcb1bb1-94ad-4318-a78d-bbe0f4575027" providerId="ADAL" clId="{D8F2495B-37E6-41E4-A58F-6F7AAC100EB4}" dt="2021-07-15T13:43:37.131" v="3401" actId="478"/>
          <ac:spMkLst>
            <pc:docMk/>
            <pc:sldMk cId="1489420594" sldId="257"/>
            <ac:spMk id="14" creationId="{FF77B1C1-41A3-4FC1-AEE2-855AEF47BF62}"/>
          </ac:spMkLst>
        </pc:spChg>
        <pc:spChg chg="add mod topLvl">
          <ac:chgData name="Chamberlin, Catherine" userId="cfcb1bb1-94ad-4318-a78d-bbe0f4575027" providerId="ADAL" clId="{D8F2495B-37E6-41E4-A58F-6F7AAC100EB4}" dt="2021-07-15T13:46:37.911" v="3628" actId="1076"/>
          <ac:spMkLst>
            <pc:docMk/>
            <pc:sldMk cId="1489420594" sldId="257"/>
            <ac:spMk id="15" creationId="{D9CC15E2-A35E-496F-9C70-5993EFE83451}"/>
          </ac:spMkLst>
        </pc:spChg>
        <pc:spChg chg="add mod">
          <ac:chgData name="Chamberlin, Catherine" userId="cfcb1bb1-94ad-4318-a78d-bbe0f4575027" providerId="ADAL" clId="{D8F2495B-37E6-41E4-A58F-6F7AAC100EB4}" dt="2021-07-15T13:45:16.101" v="3463" actId="1076"/>
          <ac:spMkLst>
            <pc:docMk/>
            <pc:sldMk cId="1489420594" sldId="257"/>
            <ac:spMk id="17" creationId="{4400B5D1-DA2A-4AEF-9FD8-215DF4BB3F58}"/>
          </ac:spMkLst>
        </pc:spChg>
        <pc:spChg chg="add mod">
          <ac:chgData name="Chamberlin, Catherine" userId="cfcb1bb1-94ad-4318-a78d-bbe0f4575027" providerId="ADAL" clId="{D8F2495B-37E6-41E4-A58F-6F7AAC100EB4}" dt="2021-07-15T13:45:40.672" v="3540" actId="20577"/>
          <ac:spMkLst>
            <pc:docMk/>
            <pc:sldMk cId="1489420594" sldId="257"/>
            <ac:spMk id="22" creationId="{003DDFD3-379E-4667-825D-D52883F6A57C}"/>
          </ac:spMkLst>
        </pc:spChg>
        <pc:spChg chg="add mod">
          <ac:chgData name="Chamberlin, Catherine" userId="cfcb1bb1-94ad-4318-a78d-bbe0f4575027" providerId="ADAL" clId="{D8F2495B-37E6-41E4-A58F-6F7AAC100EB4}" dt="2021-07-15T13:46:22.698" v="3626" actId="1076"/>
          <ac:spMkLst>
            <pc:docMk/>
            <pc:sldMk cId="1489420594" sldId="257"/>
            <ac:spMk id="23" creationId="{0AC16428-F87C-4DDB-854A-8B33CB7328E8}"/>
          </ac:spMkLst>
        </pc:spChg>
        <pc:spChg chg="add mod">
          <ac:chgData name="Chamberlin, Catherine" userId="cfcb1bb1-94ad-4318-a78d-bbe0f4575027" providerId="ADAL" clId="{D8F2495B-37E6-41E4-A58F-6F7AAC100EB4}" dt="2021-07-15T13:48:38.389" v="3656" actId="1076"/>
          <ac:spMkLst>
            <pc:docMk/>
            <pc:sldMk cId="1489420594" sldId="257"/>
            <ac:spMk id="25" creationId="{9EA41CA5-047E-4630-B5A4-527425EC88A5}"/>
          </ac:spMkLst>
        </pc:spChg>
        <pc:spChg chg="add mod">
          <ac:chgData name="Chamberlin, Catherine" userId="cfcb1bb1-94ad-4318-a78d-bbe0f4575027" providerId="ADAL" clId="{D8F2495B-37E6-41E4-A58F-6F7AAC100EB4}" dt="2021-07-15T13:49:26.639" v="3754" actId="1076"/>
          <ac:spMkLst>
            <pc:docMk/>
            <pc:sldMk cId="1489420594" sldId="257"/>
            <ac:spMk id="26" creationId="{A6400482-D9F6-4FE7-A624-80F7BF0210DD}"/>
          </ac:spMkLst>
        </pc:spChg>
        <pc:grpChg chg="add mod">
          <ac:chgData name="Chamberlin, Catherine" userId="cfcb1bb1-94ad-4318-a78d-bbe0f4575027" providerId="ADAL" clId="{D8F2495B-37E6-41E4-A58F-6F7AAC100EB4}" dt="2021-07-15T13:44:20.545" v="3415" actId="1076"/>
          <ac:grpSpMkLst>
            <pc:docMk/>
            <pc:sldMk cId="1489420594" sldId="257"/>
            <ac:grpSpMk id="5" creationId="{F2D75CB7-460E-4CD7-BC40-0B7B71CAEABC}"/>
          </ac:grpSpMkLst>
        </pc:grpChg>
        <pc:grpChg chg="add mod">
          <ac:chgData name="Chamberlin, Catherine" userId="cfcb1bb1-94ad-4318-a78d-bbe0f4575027" providerId="ADAL" clId="{D8F2495B-37E6-41E4-A58F-6F7AAC100EB4}" dt="2021-07-15T13:44:28.102" v="3418" actId="1076"/>
          <ac:grpSpMkLst>
            <pc:docMk/>
            <pc:sldMk cId="1489420594" sldId="257"/>
            <ac:grpSpMk id="8" creationId="{FF90E573-258A-4206-8284-A9722A4C89A1}"/>
          </ac:grpSpMkLst>
        </pc:grpChg>
        <pc:grpChg chg="add mod">
          <ac:chgData name="Chamberlin, Catherine" userId="cfcb1bb1-94ad-4318-a78d-bbe0f4575027" providerId="ADAL" clId="{D8F2495B-37E6-41E4-A58F-6F7AAC100EB4}" dt="2021-07-15T13:44:26.430" v="3417" actId="1076"/>
          <ac:grpSpMkLst>
            <pc:docMk/>
            <pc:sldMk cId="1489420594" sldId="257"/>
            <ac:grpSpMk id="9" creationId="{8FE61643-7CEB-4E17-B9E0-DDA9B0F55637}"/>
          </ac:grpSpMkLst>
        </pc:grpChg>
        <pc:grpChg chg="add del mod">
          <ac:chgData name="Chamberlin, Catherine" userId="cfcb1bb1-94ad-4318-a78d-bbe0f4575027" providerId="ADAL" clId="{D8F2495B-37E6-41E4-A58F-6F7AAC100EB4}" dt="2021-07-15T13:44:50.331" v="3423" actId="165"/>
          <ac:grpSpMkLst>
            <pc:docMk/>
            <pc:sldMk cId="1489420594" sldId="257"/>
            <ac:grpSpMk id="11" creationId="{2135BC88-E4D7-4025-A846-C052FFBA9AF0}"/>
          </ac:grpSpMkLst>
        </pc:grpChg>
        <pc:grpChg chg="add del mod">
          <ac:chgData name="Chamberlin, Catherine" userId="cfcb1bb1-94ad-4318-a78d-bbe0f4575027" providerId="ADAL" clId="{D8F2495B-37E6-41E4-A58F-6F7AAC100EB4}" dt="2021-07-15T13:47:57.856" v="3629" actId="478"/>
          <ac:grpSpMkLst>
            <pc:docMk/>
            <pc:sldMk cId="1489420594" sldId="257"/>
            <ac:grpSpMk id="16" creationId="{B69A9AA7-6407-43F0-ADD9-A90ED5113A49}"/>
          </ac:grpSpMkLst>
        </pc:grpChg>
        <pc:picChg chg="add mod">
          <ac:chgData name="Chamberlin, Catherine" userId="cfcb1bb1-94ad-4318-a78d-bbe0f4575027" providerId="ADAL" clId="{D8F2495B-37E6-41E4-A58F-6F7AAC100EB4}" dt="2021-07-15T13:44:20.545" v="3415" actId="1076"/>
          <ac:picMkLst>
            <pc:docMk/>
            <pc:sldMk cId="1489420594" sldId="257"/>
            <ac:picMk id="1026" creationId="{3E66540D-5329-4561-A649-FF152B3C066D}"/>
          </ac:picMkLst>
        </pc:picChg>
        <pc:picChg chg="add mod">
          <ac:chgData name="Chamberlin, Catherine" userId="cfcb1bb1-94ad-4318-a78d-bbe0f4575027" providerId="ADAL" clId="{D8F2495B-37E6-41E4-A58F-6F7AAC100EB4}" dt="2021-07-15T13:44:28.102" v="3418" actId="1076"/>
          <ac:picMkLst>
            <pc:docMk/>
            <pc:sldMk cId="1489420594" sldId="257"/>
            <ac:picMk id="1028" creationId="{0A171CB7-A61B-4213-8EC8-B1C54B0129BA}"/>
          </ac:picMkLst>
        </pc:picChg>
        <pc:picChg chg="add mod">
          <ac:chgData name="Chamberlin, Catherine" userId="cfcb1bb1-94ad-4318-a78d-bbe0f4575027" providerId="ADAL" clId="{D8F2495B-37E6-41E4-A58F-6F7AAC100EB4}" dt="2021-07-15T13:44:26.430" v="3417" actId="1076"/>
          <ac:picMkLst>
            <pc:docMk/>
            <pc:sldMk cId="1489420594" sldId="257"/>
            <ac:picMk id="1030" creationId="{BBFBC2AB-8C83-4A8A-9C3D-630F59F38E50}"/>
          </ac:picMkLst>
        </pc:picChg>
        <pc:picChg chg="add mod topLvl">
          <ac:chgData name="Chamberlin, Catherine" userId="cfcb1bb1-94ad-4318-a78d-bbe0f4575027" providerId="ADAL" clId="{D8F2495B-37E6-41E4-A58F-6F7AAC100EB4}" dt="2021-07-15T13:46:37.911" v="3628" actId="1076"/>
          <ac:picMkLst>
            <pc:docMk/>
            <pc:sldMk cId="1489420594" sldId="257"/>
            <ac:picMk id="1032" creationId="{E21B7243-5F00-4F17-9E1F-1CA440A2B43F}"/>
          </ac:picMkLst>
        </pc:picChg>
        <pc:picChg chg="add mod">
          <ac:chgData name="Chamberlin, Catherine" userId="cfcb1bb1-94ad-4318-a78d-bbe0f4575027" providerId="ADAL" clId="{D8F2495B-37E6-41E4-A58F-6F7AAC100EB4}" dt="2021-07-15T13:48:11.980" v="3633" actId="1582"/>
          <ac:picMkLst>
            <pc:docMk/>
            <pc:sldMk cId="1489420594" sldId="257"/>
            <ac:picMk id="1034" creationId="{C930EE59-02CC-401B-98DD-D1627192097C}"/>
          </ac:picMkLst>
        </pc:picChg>
      </pc:sldChg>
      <pc:sldChg chg="addSp delSp modSp mod delAnim modAnim">
        <pc:chgData name="Chamberlin, Catherine" userId="cfcb1bb1-94ad-4318-a78d-bbe0f4575027" providerId="ADAL" clId="{D8F2495B-37E6-41E4-A58F-6F7AAC100EB4}" dt="2021-07-15T15:42:27.871" v="4182" actId="1076"/>
        <pc:sldMkLst>
          <pc:docMk/>
          <pc:sldMk cId="901232552" sldId="258"/>
        </pc:sldMkLst>
        <pc:spChg chg="mod">
          <ac:chgData name="Chamberlin, Catherine" userId="cfcb1bb1-94ad-4318-a78d-bbe0f4575027" providerId="ADAL" clId="{D8F2495B-37E6-41E4-A58F-6F7AAC100EB4}" dt="2021-07-15T15:41:39.995" v="4162" actId="1076"/>
          <ac:spMkLst>
            <pc:docMk/>
            <pc:sldMk cId="901232552" sldId="258"/>
            <ac:spMk id="2" creationId="{CD840660-8C99-4225-989A-47E3C28B964C}"/>
          </ac:spMkLst>
        </pc:spChg>
        <pc:spChg chg="del mod">
          <ac:chgData name="Chamberlin, Catherine" userId="cfcb1bb1-94ad-4318-a78d-bbe0f4575027" providerId="ADAL" clId="{D8F2495B-37E6-41E4-A58F-6F7AAC100EB4}" dt="2021-07-15T15:23:29.958" v="3911" actId="478"/>
          <ac:spMkLst>
            <pc:docMk/>
            <pc:sldMk cId="901232552" sldId="258"/>
            <ac:spMk id="3" creationId="{4C600774-4975-4D8F-8C83-C426DB65F9C2}"/>
          </ac:spMkLst>
        </pc:spChg>
        <pc:spChg chg="mod">
          <ac:chgData name="Chamberlin, Catherine" userId="cfcb1bb1-94ad-4318-a78d-bbe0f4575027" providerId="ADAL" clId="{D8F2495B-37E6-41E4-A58F-6F7AAC100EB4}" dt="2021-07-15T15:29:13.682" v="3920"/>
          <ac:spMkLst>
            <pc:docMk/>
            <pc:sldMk cId="901232552" sldId="258"/>
            <ac:spMk id="13" creationId="{144E4DF3-E29A-4BA1-98BB-51FAD4E947DB}"/>
          </ac:spMkLst>
        </pc:spChg>
        <pc:spChg chg="mod">
          <ac:chgData name="Chamberlin, Catherine" userId="cfcb1bb1-94ad-4318-a78d-bbe0f4575027" providerId="ADAL" clId="{D8F2495B-37E6-41E4-A58F-6F7AAC100EB4}" dt="2021-07-15T15:29:13.682" v="3920"/>
          <ac:spMkLst>
            <pc:docMk/>
            <pc:sldMk cId="901232552" sldId="258"/>
            <ac:spMk id="14" creationId="{B7CBD3DE-76B2-48EB-991F-4C444C5273B2}"/>
          </ac:spMkLst>
        </pc:spChg>
        <pc:spChg chg="add del mod">
          <ac:chgData name="Chamberlin, Catherine" userId="cfcb1bb1-94ad-4318-a78d-bbe0f4575027" providerId="ADAL" clId="{D8F2495B-37E6-41E4-A58F-6F7AAC100EB4}" dt="2021-07-15T15:30:38.301" v="3923" actId="478"/>
          <ac:spMkLst>
            <pc:docMk/>
            <pc:sldMk cId="901232552" sldId="258"/>
            <ac:spMk id="15" creationId="{4DDD08FE-31E1-4ED2-B3F8-54CAC097CA4E}"/>
          </ac:spMkLst>
        </pc:spChg>
        <pc:spChg chg="add del mod">
          <ac:chgData name="Chamberlin, Catherine" userId="cfcb1bb1-94ad-4318-a78d-bbe0f4575027" providerId="ADAL" clId="{D8F2495B-37E6-41E4-A58F-6F7AAC100EB4}" dt="2021-07-15T15:30:38.301" v="3923" actId="478"/>
          <ac:spMkLst>
            <pc:docMk/>
            <pc:sldMk cId="901232552" sldId="258"/>
            <ac:spMk id="16" creationId="{26A030B8-7D20-4383-BC30-62311C647E4C}"/>
          </ac:spMkLst>
        </pc:spChg>
        <pc:spChg chg="add del mod">
          <ac:chgData name="Chamberlin, Catherine" userId="cfcb1bb1-94ad-4318-a78d-bbe0f4575027" providerId="ADAL" clId="{D8F2495B-37E6-41E4-A58F-6F7AAC100EB4}" dt="2021-07-15T15:30:38.301" v="3923" actId="478"/>
          <ac:spMkLst>
            <pc:docMk/>
            <pc:sldMk cId="901232552" sldId="258"/>
            <ac:spMk id="17" creationId="{7491479F-2316-431D-A273-5F6E5F80C676}"/>
          </ac:spMkLst>
        </pc:spChg>
        <pc:spChg chg="add del mod">
          <ac:chgData name="Chamberlin, Catherine" userId="cfcb1bb1-94ad-4318-a78d-bbe0f4575027" providerId="ADAL" clId="{D8F2495B-37E6-41E4-A58F-6F7AAC100EB4}" dt="2021-07-15T15:30:38.301" v="3923" actId="478"/>
          <ac:spMkLst>
            <pc:docMk/>
            <pc:sldMk cId="901232552" sldId="258"/>
            <ac:spMk id="18" creationId="{E7D60DD5-8CDF-41D5-BC57-FC33ECB82F14}"/>
          </ac:spMkLst>
        </pc:spChg>
        <pc:spChg chg="add mod">
          <ac:chgData name="Chamberlin, Catherine" userId="cfcb1bb1-94ad-4318-a78d-bbe0f4575027" providerId="ADAL" clId="{D8F2495B-37E6-41E4-A58F-6F7AAC100EB4}" dt="2021-07-15T15:42:27.871" v="4182" actId="1076"/>
          <ac:spMkLst>
            <pc:docMk/>
            <pc:sldMk cId="901232552" sldId="258"/>
            <ac:spMk id="19" creationId="{E66E09F6-7090-4185-A3D0-32A943B5A58F}"/>
          </ac:spMkLst>
        </pc:spChg>
        <pc:grpChg chg="add del mod">
          <ac:chgData name="Chamberlin, Catherine" userId="cfcb1bb1-94ad-4318-a78d-bbe0f4575027" providerId="ADAL" clId="{D8F2495B-37E6-41E4-A58F-6F7AAC100EB4}" dt="2021-07-15T15:30:41.432" v="3924" actId="478"/>
          <ac:grpSpMkLst>
            <pc:docMk/>
            <pc:sldMk cId="901232552" sldId="258"/>
            <ac:grpSpMk id="11" creationId="{5D086075-1BBE-40D7-BA4A-AC8118F34737}"/>
          </ac:grpSpMkLst>
        </pc:grpChg>
        <pc:picChg chg="add del mod ord">
          <ac:chgData name="Chamberlin, Catherine" userId="cfcb1bb1-94ad-4318-a78d-bbe0f4575027" providerId="ADAL" clId="{D8F2495B-37E6-41E4-A58F-6F7AAC100EB4}" dt="2021-07-15T15:39:13.966" v="4000" actId="478"/>
          <ac:picMkLst>
            <pc:docMk/>
            <pc:sldMk cId="901232552" sldId="258"/>
            <ac:picMk id="6" creationId="{FEF26F2C-D8CE-48DF-AFC5-097F1EB59022}"/>
          </ac:picMkLst>
        </pc:picChg>
        <pc:picChg chg="add del mod">
          <ac:chgData name="Chamberlin, Catherine" userId="cfcb1bb1-94ad-4318-a78d-bbe0f4575027" providerId="ADAL" clId="{D8F2495B-37E6-41E4-A58F-6F7AAC100EB4}" dt="2021-07-15T15:36:21.085" v="3970" actId="478"/>
          <ac:picMkLst>
            <pc:docMk/>
            <pc:sldMk cId="901232552" sldId="258"/>
            <ac:picMk id="7" creationId="{812BD408-9815-4039-8FFE-CF980687A071}"/>
          </ac:picMkLst>
        </pc:picChg>
        <pc:picChg chg="add mod">
          <ac:chgData name="Chamberlin, Catherine" userId="cfcb1bb1-94ad-4318-a78d-bbe0f4575027" providerId="ADAL" clId="{D8F2495B-37E6-41E4-A58F-6F7AAC100EB4}" dt="2021-07-15T15:41:52.731" v="4164" actId="1076"/>
          <ac:picMkLst>
            <pc:docMk/>
            <pc:sldMk cId="901232552" sldId="258"/>
            <ac:picMk id="8" creationId="{E23AF27E-0840-42FD-B4B0-B3DC359B6011}"/>
          </ac:picMkLst>
        </pc:picChg>
        <pc:picChg chg="add mod ord">
          <ac:chgData name="Chamberlin, Catherine" userId="cfcb1bb1-94ad-4318-a78d-bbe0f4575027" providerId="ADAL" clId="{D8F2495B-37E6-41E4-A58F-6F7AAC100EB4}" dt="2021-07-15T15:42:01.153" v="4165" actId="1076"/>
          <ac:picMkLst>
            <pc:docMk/>
            <pc:sldMk cId="901232552" sldId="258"/>
            <ac:picMk id="9" creationId="{178D9EF9-9648-484C-9999-BB8C34A1F676}"/>
          </ac:picMkLst>
        </pc:picChg>
        <pc:picChg chg="add mod">
          <ac:chgData name="Chamberlin, Catherine" userId="cfcb1bb1-94ad-4318-a78d-bbe0f4575027" providerId="ADAL" clId="{D8F2495B-37E6-41E4-A58F-6F7AAC100EB4}" dt="2021-07-15T15:42:04.140" v="4166" actId="1076"/>
          <ac:picMkLst>
            <pc:docMk/>
            <pc:sldMk cId="901232552" sldId="258"/>
            <ac:picMk id="10" creationId="{C93BCFDE-30D8-49F5-A8E6-5786F14213E2}"/>
          </ac:picMkLst>
        </pc:picChg>
        <pc:picChg chg="mod">
          <ac:chgData name="Chamberlin, Catherine" userId="cfcb1bb1-94ad-4318-a78d-bbe0f4575027" providerId="ADAL" clId="{D8F2495B-37E6-41E4-A58F-6F7AAC100EB4}" dt="2021-07-15T15:29:13.682" v="3920"/>
          <ac:picMkLst>
            <pc:docMk/>
            <pc:sldMk cId="901232552" sldId="258"/>
            <ac:picMk id="12" creationId="{E08D2DAE-880B-4F60-965D-07931104D5F7}"/>
          </ac:picMkLst>
        </pc:picChg>
        <pc:picChg chg="add mod ord">
          <ac:chgData name="Chamberlin, Catherine" userId="cfcb1bb1-94ad-4318-a78d-bbe0f4575027" providerId="ADAL" clId="{D8F2495B-37E6-41E4-A58F-6F7AAC100EB4}" dt="2021-07-15T15:42:07.381" v="4167" actId="1076"/>
          <ac:picMkLst>
            <pc:docMk/>
            <pc:sldMk cId="901232552" sldId="258"/>
            <ac:picMk id="20" creationId="{B19B81EF-4ACF-4308-BAE5-3E71524E4FCE}"/>
          </ac:picMkLst>
        </pc:picChg>
        <pc:picChg chg="add mod">
          <ac:chgData name="Chamberlin, Catherine" userId="cfcb1bb1-94ad-4318-a78d-bbe0f4575027" providerId="ADAL" clId="{D8F2495B-37E6-41E4-A58F-6F7AAC100EB4}" dt="2021-07-15T15:41:52.731" v="4164" actId="1076"/>
          <ac:picMkLst>
            <pc:docMk/>
            <pc:sldMk cId="901232552" sldId="258"/>
            <ac:picMk id="21" creationId="{2F43BA04-330A-41C8-8D41-5FB78043F9EA}"/>
          </ac:picMkLst>
        </pc:picChg>
      </pc:sldChg>
      <pc:sldChg chg="addSp delSp modSp mod">
        <pc:chgData name="Chamberlin, Catherine" userId="cfcb1bb1-94ad-4318-a78d-bbe0f4575027" providerId="ADAL" clId="{D8F2495B-37E6-41E4-A58F-6F7AAC100EB4}" dt="2021-07-15T21:01:04.670" v="8490" actId="14100"/>
        <pc:sldMkLst>
          <pc:docMk/>
          <pc:sldMk cId="863812029" sldId="259"/>
        </pc:sldMkLst>
        <pc:spChg chg="mod">
          <ac:chgData name="Chamberlin, Catherine" userId="cfcb1bb1-94ad-4318-a78d-bbe0f4575027" providerId="ADAL" clId="{D8F2495B-37E6-41E4-A58F-6F7AAC100EB4}" dt="2021-07-15T18:26:14.425" v="6798" actId="1076"/>
          <ac:spMkLst>
            <pc:docMk/>
            <pc:sldMk cId="863812029" sldId="259"/>
            <ac:spMk id="2" creationId="{CD840660-8C99-4225-989A-47E3C28B964C}"/>
          </ac:spMkLst>
        </pc:spChg>
        <pc:spChg chg="add mod">
          <ac:chgData name="Chamberlin, Catherine" userId="cfcb1bb1-94ad-4318-a78d-bbe0f4575027" providerId="ADAL" clId="{D8F2495B-37E6-41E4-A58F-6F7AAC100EB4}" dt="2021-07-15T21:00:55.567" v="8489" actId="20577"/>
          <ac:spMkLst>
            <pc:docMk/>
            <pc:sldMk cId="863812029" sldId="259"/>
            <ac:spMk id="3" creationId="{E55E1ABE-EEB3-41CD-BCA6-EFBA2E322A5D}"/>
          </ac:spMkLst>
        </pc:spChg>
        <pc:spChg chg="mod">
          <ac:chgData name="Chamberlin, Catherine" userId="cfcb1bb1-94ad-4318-a78d-bbe0f4575027" providerId="ADAL" clId="{D8F2495B-37E6-41E4-A58F-6F7AAC100EB4}" dt="2021-07-15T21:01:04.670" v="8490" actId="14100"/>
          <ac:spMkLst>
            <pc:docMk/>
            <pc:sldMk cId="863812029" sldId="259"/>
            <ac:spMk id="4" creationId="{A20EC5C0-C3CB-483A-A455-C6B84026AECA}"/>
          </ac:spMkLst>
        </pc:spChg>
        <pc:spChg chg="mod">
          <ac:chgData name="Chamberlin, Catherine" userId="cfcb1bb1-94ad-4318-a78d-bbe0f4575027" providerId="ADAL" clId="{D8F2495B-37E6-41E4-A58F-6F7AAC100EB4}" dt="2021-07-15T20:40:36.646" v="7328" actId="20577"/>
          <ac:spMkLst>
            <pc:docMk/>
            <pc:sldMk cId="863812029" sldId="259"/>
            <ac:spMk id="6" creationId="{6D54483F-D5D9-4AB5-8DF0-E901731C2E26}"/>
          </ac:spMkLst>
        </pc:spChg>
        <pc:picChg chg="del">
          <ac:chgData name="Chamberlin, Catherine" userId="cfcb1bb1-94ad-4318-a78d-bbe0f4575027" providerId="ADAL" clId="{D8F2495B-37E6-41E4-A58F-6F7AAC100EB4}" dt="2021-07-13T13:55:18.861" v="306" actId="478"/>
          <ac:picMkLst>
            <pc:docMk/>
            <pc:sldMk cId="863812029" sldId="259"/>
            <ac:picMk id="7" creationId="{7692BDB6-EE2E-4206-9FAA-72619D04407F}"/>
          </ac:picMkLst>
        </pc:picChg>
        <pc:picChg chg="add mod">
          <ac:chgData name="Chamberlin, Catherine" userId="cfcb1bb1-94ad-4318-a78d-bbe0f4575027" providerId="ADAL" clId="{D8F2495B-37E6-41E4-A58F-6F7AAC100EB4}" dt="2021-07-15T20:39:17.964" v="7274" actId="1076"/>
          <ac:picMkLst>
            <pc:docMk/>
            <pc:sldMk cId="863812029" sldId="259"/>
            <ac:picMk id="7" creationId="{F9F9A4F2-64D7-46C7-BD25-D350C8EE2FAF}"/>
          </ac:picMkLst>
        </pc:picChg>
        <pc:picChg chg="add mod">
          <ac:chgData name="Chamberlin, Catherine" userId="cfcb1bb1-94ad-4318-a78d-bbe0f4575027" providerId="ADAL" clId="{D8F2495B-37E6-41E4-A58F-6F7AAC100EB4}" dt="2021-07-15T20:39:21.132" v="7275" actId="1076"/>
          <ac:picMkLst>
            <pc:docMk/>
            <pc:sldMk cId="863812029" sldId="259"/>
            <ac:picMk id="8" creationId="{86AF6204-1406-4D8A-A450-7217795A46F9}"/>
          </ac:picMkLst>
        </pc:picChg>
        <pc:picChg chg="add mod">
          <ac:chgData name="Chamberlin, Catherine" userId="cfcb1bb1-94ad-4318-a78d-bbe0f4575027" providerId="ADAL" clId="{D8F2495B-37E6-41E4-A58F-6F7AAC100EB4}" dt="2021-07-15T20:39:30.223" v="7276" actId="1076"/>
          <ac:picMkLst>
            <pc:docMk/>
            <pc:sldMk cId="863812029" sldId="259"/>
            <ac:picMk id="2050" creationId="{2F82745E-FDCB-4326-BD8D-4E729925A2EC}"/>
          </ac:picMkLst>
        </pc:picChg>
        <pc:picChg chg="add mod">
          <ac:chgData name="Chamberlin, Catherine" userId="cfcb1bb1-94ad-4318-a78d-bbe0f4575027" providerId="ADAL" clId="{D8F2495B-37E6-41E4-A58F-6F7AAC100EB4}" dt="2021-07-15T20:39:59.242" v="7283" actId="1076"/>
          <ac:picMkLst>
            <pc:docMk/>
            <pc:sldMk cId="863812029" sldId="259"/>
            <ac:picMk id="2052" creationId="{0BFA7869-43EA-4953-9977-0E7F978DF246}"/>
          </ac:picMkLst>
        </pc:picChg>
        <pc:picChg chg="add mod">
          <ac:chgData name="Chamberlin, Catherine" userId="cfcb1bb1-94ad-4318-a78d-bbe0f4575027" providerId="ADAL" clId="{D8F2495B-37E6-41E4-A58F-6F7AAC100EB4}" dt="2021-07-15T20:39:33.661" v="7277" actId="1076"/>
          <ac:picMkLst>
            <pc:docMk/>
            <pc:sldMk cId="863812029" sldId="259"/>
            <ac:picMk id="2054" creationId="{01085525-E3BD-4704-9ACE-9C3F7940536A}"/>
          </ac:picMkLst>
        </pc:picChg>
        <pc:picChg chg="add mod">
          <ac:chgData name="Chamberlin, Catherine" userId="cfcb1bb1-94ad-4318-a78d-bbe0f4575027" providerId="ADAL" clId="{D8F2495B-37E6-41E4-A58F-6F7AAC100EB4}" dt="2021-07-15T20:40:03.204" v="7284" actId="1076"/>
          <ac:picMkLst>
            <pc:docMk/>
            <pc:sldMk cId="863812029" sldId="259"/>
            <ac:picMk id="2056" creationId="{B4BEFD9D-493C-48BD-B696-059B1AAC26C9}"/>
          </ac:picMkLst>
        </pc:picChg>
        <pc:picChg chg="add del mod">
          <ac:chgData name="Chamberlin, Catherine" userId="cfcb1bb1-94ad-4318-a78d-bbe0f4575027" providerId="ADAL" clId="{D8F2495B-37E6-41E4-A58F-6F7AAC100EB4}" dt="2021-07-15T20:36:07.676" v="7253" actId="478"/>
          <ac:picMkLst>
            <pc:docMk/>
            <pc:sldMk cId="863812029" sldId="259"/>
            <ac:picMk id="2058" creationId="{F160C092-D114-49B4-A21C-4D7758BC721E}"/>
          </ac:picMkLst>
        </pc:picChg>
        <pc:picChg chg="add mod">
          <ac:chgData name="Chamberlin, Catherine" userId="cfcb1bb1-94ad-4318-a78d-bbe0f4575027" providerId="ADAL" clId="{D8F2495B-37E6-41E4-A58F-6F7AAC100EB4}" dt="2021-07-15T20:39:39.412" v="7278" actId="1076"/>
          <ac:picMkLst>
            <pc:docMk/>
            <pc:sldMk cId="863812029" sldId="259"/>
            <ac:picMk id="2060" creationId="{56070BB0-B811-42F1-A23E-490939BE5EF6}"/>
          </ac:picMkLst>
        </pc:picChg>
        <pc:picChg chg="add mod">
          <ac:chgData name="Chamberlin, Catherine" userId="cfcb1bb1-94ad-4318-a78d-bbe0f4575027" providerId="ADAL" clId="{D8F2495B-37E6-41E4-A58F-6F7AAC100EB4}" dt="2021-07-15T20:39:43.117" v="7279" actId="1076"/>
          <ac:picMkLst>
            <pc:docMk/>
            <pc:sldMk cId="863812029" sldId="259"/>
            <ac:picMk id="2062" creationId="{96BEF95A-B384-4BBC-B663-6A62BE54D48E}"/>
          </ac:picMkLst>
        </pc:picChg>
      </pc:sldChg>
      <pc:sldChg chg="addSp delSp modSp mod ord delAnim modAnim">
        <pc:chgData name="Chamberlin, Catherine" userId="cfcb1bb1-94ad-4318-a78d-bbe0f4575027" providerId="ADAL" clId="{D8F2495B-37E6-41E4-A58F-6F7AAC100EB4}" dt="2021-07-15T19:56:34.711" v="6863"/>
        <pc:sldMkLst>
          <pc:docMk/>
          <pc:sldMk cId="633840441" sldId="260"/>
        </pc:sldMkLst>
        <pc:spChg chg="mod">
          <ac:chgData name="Chamberlin, Catherine" userId="cfcb1bb1-94ad-4318-a78d-bbe0f4575027" providerId="ADAL" clId="{D8F2495B-37E6-41E4-A58F-6F7AAC100EB4}" dt="2021-07-15T17:51:07.044" v="4800" actId="20577"/>
          <ac:spMkLst>
            <pc:docMk/>
            <pc:sldMk cId="633840441" sldId="260"/>
            <ac:spMk id="2" creationId="{CD840660-8C99-4225-989A-47E3C28B964C}"/>
          </ac:spMkLst>
        </pc:spChg>
        <pc:spChg chg="del">
          <ac:chgData name="Chamberlin, Catherine" userId="cfcb1bb1-94ad-4318-a78d-bbe0f4575027" providerId="ADAL" clId="{D8F2495B-37E6-41E4-A58F-6F7AAC100EB4}" dt="2021-07-15T17:46:35.048" v="4576" actId="478"/>
          <ac:spMkLst>
            <pc:docMk/>
            <pc:sldMk cId="633840441" sldId="260"/>
            <ac:spMk id="3" creationId="{4C600774-4975-4D8F-8C83-C426DB65F9C2}"/>
          </ac:spMkLst>
        </pc:spChg>
        <pc:spChg chg="add del mod">
          <ac:chgData name="Chamberlin, Catherine" userId="cfcb1bb1-94ad-4318-a78d-bbe0f4575027" providerId="ADAL" clId="{D8F2495B-37E6-41E4-A58F-6F7AAC100EB4}" dt="2021-07-15T17:46:37.137" v="4577" actId="478"/>
          <ac:spMkLst>
            <pc:docMk/>
            <pc:sldMk cId="633840441" sldId="260"/>
            <ac:spMk id="7" creationId="{176B4A5A-8B21-4BE5-A510-8245150EE4ED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9" creationId="{0851F691-31A3-4036-A5ED-DEAD32B1903C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10" creationId="{D19A8D08-9ECA-4D47-A7CA-3AC540AE1E42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11" creationId="{A5FED488-5F25-4EBF-BA71-EB78AA4F43DE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12" creationId="{7EE15DF6-C8BE-4BFF-B5B4-56C593A955FA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13" creationId="{7475D427-2A8F-4112-8684-9825EF6795E9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14" creationId="{68FBF53A-6347-4108-B722-DEE611746860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16" creationId="{318F0CDE-0A66-4E4A-BBF1-ECC6D0BF9125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17" creationId="{9C566143-BCA2-4995-89ED-61A9FECC2702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18" creationId="{86463522-A4BA-43F8-948E-81AA3BFCB901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19" creationId="{69E5985B-4551-4183-B004-57C7F9CD90C3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23" creationId="{79CF0F5F-D2BA-4FB4-9A95-45164B72DE5A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25" creationId="{DDBC1E3F-F962-44E8-99BA-812304E8715C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26" creationId="{4F72CB19-E711-4161-A407-262A0A2E61E8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27" creationId="{74F7A5C0-974B-4AA7-9764-77D180576811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32" creationId="{CB51CA0B-31EE-4165-94DC-1E59ECE12A7F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37" creationId="{2FD5A9FB-6306-4ECD-9F17-EDFB8680781D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38" creationId="{0382E45E-1EE2-4DB4-812A-3734DAA392AF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39" creationId="{6572FA69-A62B-40F2-A9A0-4B6A420B4919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40" creationId="{429436BA-0661-4C4D-BDD2-2267D1C4A49B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41" creationId="{BD09026A-072B-4976-956B-E7E99274710D}"/>
          </ac:spMkLst>
        </pc:spChg>
        <pc:spChg chg="mod">
          <ac:chgData name="Chamberlin, Catherine" userId="cfcb1bb1-94ad-4318-a78d-bbe0f4575027" providerId="ADAL" clId="{D8F2495B-37E6-41E4-A58F-6F7AAC100EB4}" dt="2021-07-15T17:46:54.782" v="4579"/>
          <ac:spMkLst>
            <pc:docMk/>
            <pc:sldMk cId="633840441" sldId="260"/>
            <ac:spMk id="42" creationId="{422EA670-24EB-431C-8F7E-CBB370CE8C58}"/>
          </ac:spMkLst>
        </pc:spChg>
        <pc:spChg chg="add del mod">
          <ac:chgData name="Chamberlin, Catherine" userId="cfcb1bb1-94ad-4318-a78d-bbe0f4575027" providerId="ADAL" clId="{D8F2495B-37E6-41E4-A58F-6F7AAC100EB4}" dt="2021-07-15T17:51:11.438" v="4801" actId="478"/>
          <ac:spMkLst>
            <pc:docMk/>
            <pc:sldMk cId="633840441" sldId="260"/>
            <ac:spMk id="49" creationId="{57D831E1-347B-45B7-B442-EBD58EE07DA9}"/>
          </ac:spMkLst>
        </pc:spChg>
        <pc:grpChg chg="add del mod">
          <ac:chgData name="Chamberlin, Catherine" userId="cfcb1bb1-94ad-4318-a78d-bbe0f4575027" providerId="ADAL" clId="{D8F2495B-37E6-41E4-A58F-6F7AAC100EB4}" dt="2021-07-15T17:47:14.755" v="4580" actId="478"/>
          <ac:grpSpMkLst>
            <pc:docMk/>
            <pc:sldMk cId="633840441" sldId="260"/>
            <ac:grpSpMk id="8" creationId="{48011224-D955-4A9F-9C02-DA61F5BF588E}"/>
          </ac:grpSpMkLst>
        </pc:grpChg>
        <pc:grpChg chg="add del mod">
          <ac:chgData name="Chamberlin, Catherine" userId="cfcb1bb1-94ad-4318-a78d-bbe0f4575027" providerId="ADAL" clId="{D8F2495B-37E6-41E4-A58F-6F7AAC100EB4}" dt="2021-07-15T17:47:14.755" v="4580" actId="478"/>
          <ac:grpSpMkLst>
            <pc:docMk/>
            <pc:sldMk cId="633840441" sldId="260"/>
            <ac:grpSpMk id="15" creationId="{FCA7B75D-FA34-4E18-8286-18463F47140B}"/>
          </ac:grpSpMkLst>
        </pc:grpChg>
        <pc:grpChg chg="add del mod">
          <ac:chgData name="Chamberlin, Catherine" userId="cfcb1bb1-94ad-4318-a78d-bbe0f4575027" providerId="ADAL" clId="{D8F2495B-37E6-41E4-A58F-6F7AAC100EB4}" dt="2021-07-15T17:47:14.755" v="4580" actId="478"/>
          <ac:grpSpMkLst>
            <pc:docMk/>
            <pc:sldMk cId="633840441" sldId="260"/>
            <ac:grpSpMk id="31" creationId="{0939B0B2-312E-425A-9104-EF6D2E836DA0}"/>
          </ac:grpSpMkLst>
        </pc:grpChg>
        <pc:grpChg chg="add del mod">
          <ac:chgData name="Chamberlin, Catherine" userId="cfcb1bb1-94ad-4318-a78d-bbe0f4575027" providerId="ADAL" clId="{D8F2495B-37E6-41E4-A58F-6F7AAC100EB4}" dt="2021-07-15T17:47:14.755" v="4580" actId="478"/>
          <ac:grpSpMkLst>
            <pc:docMk/>
            <pc:sldMk cId="633840441" sldId="260"/>
            <ac:grpSpMk id="36" creationId="{C4B4E59E-B4DC-4ACB-9091-3964B3D2A367}"/>
          </ac:grpSpMkLst>
        </pc:grpChg>
        <pc:picChg chg="add mod">
          <ac:chgData name="Chamberlin, Catherine" userId="cfcb1bb1-94ad-4318-a78d-bbe0f4575027" providerId="ADAL" clId="{D8F2495B-37E6-41E4-A58F-6F7AAC100EB4}" dt="2021-07-15T17:51:14.960" v="4802" actId="1076"/>
          <ac:picMkLst>
            <pc:docMk/>
            <pc:sldMk cId="633840441" sldId="260"/>
            <ac:picMk id="50" creationId="{B7579C2D-5C14-4F13-88AB-784680CCBBA0}"/>
          </ac:picMkLst>
        </pc:picChg>
        <pc:picChg chg="add mod">
          <ac:chgData name="Chamberlin, Catherine" userId="cfcb1bb1-94ad-4318-a78d-bbe0f4575027" providerId="ADAL" clId="{D8F2495B-37E6-41E4-A58F-6F7AAC100EB4}" dt="2021-07-15T17:50:34.403" v="4711" actId="1076"/>
          <ac:picMkLst>
            <pc:docMk/>
            <pc:sldMk cId="633840441" sldId="260"/>
            <ac:picMk id="51" creationId="{9C8446D6-AD1D-4265-B41B-B000ABD0EA83}"/>
          </ac:picMkLst>
        </pc:pic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20" creationId="{60E0EF5B-EB3D-4CB1-87BA-8EF8F79703FF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21" creationId="{07C970CD-9647-460F-A3E7-A23A0B9A3D2D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22" creationId="{B80A7F1A-11BF-42E5-B14E-37B21901E91F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24" creationId="{D8CC0168-C1EF-46F0-96EC-161E741956FE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28" creationId="{1FFF23D7-3675-4BAB-810D-5BF9C6AF62E5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29" creationId="{E62F3B1A-C5B6-471A-9FAF-946821F3C100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30" creationId="{AA17DFE2-12A9-427A-A8F0-EC08000E5855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33" creationId="{7BBA1A21-C597-4B93-855D-E9184B9CE387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34" creationId="{CBCD14C3-AF72-4EEB-8797-3D191C13D3C1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35" creationId="{2265CD55-646A-4519-8A10-57D8E9725260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43" creationId="{37B30A92-A273-4983-8E91-9ACD055CEE4A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44" creationId="{492CE570-3607-49F9-8E10-C9FA7D553554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45" creationId="{CA05A4EB-E9AE-4825-B9D4-F082048A9F6A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46" creationId="{F564CD38-C359-4FDF-A0DA-0E468CCEE901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47" creationId="{40969D73-EE14-4AE0-841C-0A8A88923E29}"/>
          </ac:cxnSpMkLst>
        </pc:cxnChg>
        <pc:cxnChg chg="mod">
          <ac:chgData name="Chamberlin, Catherine" userId="cfcb1bb1-94ad-4318-a78d-bbe0f4575027" providerId="ADAL" clId="{D8F2495B-37E6-41E4-A58F-6F7AAC100EB4}" dt="2021-07-15T17:47:14.755" v="4580" actId="478"/>
          <ac:cxnSpMkLst>
            <pc:docMk/>
            <pc:sldMk cId="633840441" sldId="260"/>
            <ac:cxnSpMk id="48" creationId="{10BE905C-E199-4089-ABEB-55370E47CF7B}"/>
          </ac:cxnSpMkLst>
        </pc:cxnChg>
      </pc:sldChg>
      <pc:sldChg chg="del">
        <pc:chgData name="Chamberlin, Catherine" userId="cfcb1bb1-94ad-4318-a78d-bbe0f4575027" providerId="ADAL" clId="{D8F2495B-37E6-41E4-A58F-6F7AAC100EB4}" dt="2021-07-15T18:27:33.695" v="6835" actId="47"/>
        <pc:sldMkLst>
          <pc:docMk/>
          <pc:sldMk cId="3625588592" sldId="261"/>
        </pc:sldMkLst>
      </pc:sldChg>
      <pc:sldChg chg="add del">
        <pc:chgData name="Chamberlin, Catherine" userId="cfcb1bb1-94ad-4318-a78d-bbe0f4575027" providerId="ADAL" clId="{D8F2495B-37E6-41E4-A58F-6F7AAC100EB4}" dt="2021-07-15T17:49:33.285" v="4700"/>
        <pc:sldMkLst>
          <pc:docMk/>
          <pc:sldMk cId="2384977244" sldId="1292"/>
        </pc:sldMkLst>
      </pc:sldChg>
      <pc:sldChg chg="del">
        <pc:chgData name="Chamberlin, Catherine" userId="cfcb1bb1-94ad-4318-a78d-bbe0f4575027" providerId="ADAL" clId="{D8F2495B-37E6-41E4-A58F-6F7AAC100EB4}" dt="2021-07-15T18:27:33.695" v="6835" actId="47"/>
        <pc:sldMkLst>
          <pc:docMk/>
          <pc:sldMk cId="3977466543" sldId="1301"/>
        </pc:sldMkLst>
      </pc:sldChg>
      <pc:sldChg chg="del">
        <pc:chgData name="Chamberlin, Catherine" userId="cfcb1bb1-94ad-4318-a78d-bbe0f4575027" providerId="ADAL" clId="{D8F2495B-37E6-41E4-A58F-6F7AAC100EB4}" dt="2021-07-15T18:27:33.695" v="6835" actId="47"/>
        <pc:sldMkLst>
          <pc:docMk/>
          <pc:sldMk cId="2514259740" sldId="1302"/>
        </pc:sldMkLst>
      </pc:sldChg>
      <pc:sldChg chg="addSp modSp mod ord">
        <pc:chgData name="Chamberlin, Catherine" userId="cfcb1bb1-94ad-4318-a78d-bbe0f4575027" providerId="ADAL" clId="{D8F2495B-37E6-41E4-A58F-6F7AAC100EB4}" dt="2021-07-15T11:43:52.346" v="1344" actId="20577"/>
        <pc:sldMkLst>
          <pc:docMk/>
          <pc:sldMk cId="3907082399" sldId="1303"/>
        </pc:sldMkLst>
        <pc:spChg chg="mod">
          <ac:chgData name="Chamberlin, Catherine" userId="cfcb1bb1-94ad-4318-a78d-bbe0f4575027" providerId="ADAL" clId="{D8F2495B-37E6-41E4-A58F-6F7AAC100EB4}" dt="2021-07-15T11:43:52.346" v="1344" actId="20577"/>
          <ac:spMkLst>
            <pc:docMk/>
            <pc:sldMk cId="3907082399" sldId="1303"/>
            <ac:spMk id="2" creationId="{CD840660-8C99-4225-989A-47E3C28B964C}"/>
          </ac:spMkLst>
        </pc:spChg>
        <pc:spChg chg="add mod">
          <ac:chgData name="Chamberlin, Catherine" userId="cfcb1bb1-94ad-4318-a78d-bbe0f4575027" providerId="ADAL" clId="{D8F2495B-37E6-41E4-A58F-6F7AAC100EB4}" dt="2021-07-15T11:39:17.475" v="979" actId="208"/>
          <ac:spMkLst>
            <pc:docMk/>
            <pc:sldMk cId="3907082399" sldId="1303"/>
            <ac:spMk id="3" creationId="{3956FADD-6982-4FFA-903A-37296E7D1C2F}"/>
          </ac:spMkLst>
        </pc:spChg>
        <pc:spChg chg="mod">
          <ac:chgData name="Chamberlin, Catherine" userId="cfcb1bb1-94ad-4318-a78d-bbe0f4575027" providerId="ADAL" clId="{D8F2495B-37E6-41E4-A58F-6F7AAC100EB4}" dt="2021-07-15T11:38:24.747" v="971" actId="1076"/>
          <ac:spMkLst>
            <pc:docMk/>
            <pc:sldMk cId="3907082399" sldId="1303"/>
            <ac:spMk id="10" creationId="{CF6AF467-91A1-4E99-B2AD-2DEDD99059B5}"/>
          </ac:spMkLst>
        </pc:spChg>
        <pc:grpChg chg="add mod">
          <ac:chgData name="Chamberlin, Catherine" userId="cfcb1bb1-94ad-4318-a78d-bbe0f4575027" providerId="ADAL" clId="{D8F2495B-37E6-41E4-A58F-6F7AAC100EB4}" dt="2021-07-15T11:39:27.082" v="980" actId="2085"/>
          <ac:grpSpMkLst>
            <pc:docMk/>
            <pc:sldMk cId="3907082399" sldId="1303"/>
            <ac:grpSpMk id="8" creationId="{4D115D1B-EA7A-4DAE-B335-2D1C48462B49}"/>
          </ac:grpSpMkLst>
        </pc:grpChg>
        <pc:picChg chg="mod">
          <ac:chgData name="Chamberlin, Catherine" userId="cfcb1bb1-94ad-4318-a78d-bbe0f4575027" providerId="ADAL" clId="{D8F2495B-37E6-41E4-A58F-6F7AAC100EB4}" dt="2021-07-15T11:38:19.984" v="970" actId="1076"/>
          <ac:picMkLst>
            <pc:docMk/>
            <pc:sldMk cId="3907082399" sldId="1303"/>
            <ac:picMk id="6" creationId="{04245B4D-0E33-4428-8D9F-52D3166C0AB4}"/>
          </ac:picMkLst>
        </pc:picChg>
        <pc:picChg chg="mod">
          <ac:chgData name="Chamberlin, Catherine" userId="cfcb1bb1-94ad-4318-a78d-bbe0f4575027" providerId="ADAL" clId="{D8F2495B-37E6-41E4-A58F-6F7AAC100EB4}" dt="2021-07-15T11:38:24.747" v="971" actId="1076"/>
          <ac:picMkLst>
            <pc:docMk/>
            <pc:sldMk cId="3907082399" sldId="1303"/>
            <ac:picMk id="9" creationId="{485B58BB-B0D0-41E9-8485-254AC9BAD46A}"/>
          </ac:picMkLst>
        </pc:picChg>
        <pc:cxnChg chg="add mod">
          <ac:chgData name="Chamberlin, Catherine" userId="cfcb1bb1-94ad-4318-a78d-bbe0f4575027" providerId="ADAL" clId="{D8F2495B-37E6-41E4-A58F-6F7AAC100EB4}" dt="2021-07-15T11:39:53.778" v="983" actId="14100"/>
          <ac:cxnSpMkLst>
            <pc:docMk/>
            <pc:sldMk cId="3907082399" sldId="1303"/>
            <ac:cxnSpMk id="11" creationId="{5E79561F-21DF-496A-A1E9-35CD4CF993F6}"/>
          </ac:cxnSpMkLst>
        </pc:cxnChg>
        <pc:cxnChg chg="add mod">
          <ac:chgData name="Chamberlin, Catherine" userId="cfcb1bb1-94ad-4318-a78d-bbe0f4575027" providerId="ADAL" clId="{D8F2495B-37E6-41E4-A58F-6F7AAC100EB4}" dt="2021-07-15T11:40:04.298" v="986" actId="14100"/>
          <ac:cxnSpMkLst>
            <pc:docMk/>
            <pc:sldMk cId="3907082399" sldId="1303"/>
            <ac:cxnSpMk id="13" creationId="{28758E4B-254E-43EA-9E24-C972CBC33586}"/>
          </ac:cxnSpMkLst>
        </pc:cxnChg>
      </pc:sldChg>
      <pc:sldChg chg="addSp delSp modSp mod modAnim">
        <pc:chgData name="Chamberlin, Catherine" userId="cfcb1bb1-94ad-4318-a78d-bbe0f4575027" providerId="ADAL" clId="{D8F2495B-37E6-41E4-A58F-6F7AAC100EB4}" dt="2021-07-15T20:05:48.512" v="6957" actId="1076"/>
        <pc:sldMkLst>
          <pc:docMk/>
          <pc:sldMk cId="80015136" sldId="1304"/>
        </pc:sldMkLst>
        <pc:spChg chg="mod">
          <ac:chgData name="Chamberlin, Catherine" userId="cfcb1bb1-94ad-4318-a78d-bbe0f4575027" providerId="ADAL" clId="{D8F2495B-37E6-41E4-A58F-6F7AAC100EB4}" dt="2021-07-15T20:05:48.512" v="6957" actId="1076"/>
          <ac:spMkLst>
            <pc:docMk/>
            <pc:sldMk cId="80015136" sldId="1304"/>
            <ac:spMk id="2" creationId="{CD840660-8C99-4225-989A-47E3C28B964C}"/>
          </ac:spMkLst>
        </pc:spChg>
        <pc:spChg chg="del mod">
          <ac:chgData name="Chamberlin, Catherine" userId="cfcb1bb1-94ad-4318-a78d-bbe0f4575027" providerId="ADAL" clId="{D8F2495B-37E6-41E4-A58F-6F7AAC100EB4}" dt="2021-07-15T18:07:45.398" v="5356" actId="478"/>
          <ac:spMkLst>
            <pc:docMk/>
            <pc:sldMk cId="80015136" sldId="1304"/>
            <ac:spMk id="3" creationId="{4C600774-4975-4D8F-8C83-C426DB65F9C2}"/>
          </ac:spMkLst>
        </pc:spChg>
        <pc:spChg chg="add del mod">
          <ac:chgData name="Chamberlin, Catherine" userId="cfcb1bb1-94ad-4318-a78d-bbe0f4575027" providerId="ADAL" clId="{D8F2495B-37E6-41E4-A58F-6F7AAC100EB4}" dt="2021-07-15T18:07:48.362" v="5357" actId="478"/>
          <ac:spMkLst>
            <pc:docMk/>
            <pc:sldMk cId="80015136" sldId="1304"/>
            <ac:spMk id="14" creationId="{FD0974B1-0523-40B7-85E8-F3117AB488D5}"/>
          </ac:spMkLst>
        </pc:spChg>
        <pc:spChg chg="add del mod">
          <ac:chgData name="Chamberlin, Catherine" userId="cfcb1bb1-94ad-4318-a78d-bbe0f4575027" providerId="ADAL" clId="{D8F2495B-37E6-41E4-A58F-6F7AAC100EB4}" dt="2021-07-15T18:15:23.821" v="5914" actId="478"/>
          <ac:spMkLst>
            <pc:docMk/>
            <pc:sldMk cId="80015136" sldId="1304"/>
            <ac:spMk id="15" creationId="{65EE812A-9CDB-4415-A34F-E108118938E3}"/>
          </ac:spMkLst>
        </pc:spChg>
        <pc:spChg chg="add del mod">
          <ac:chgData name="Chamberlin, Catherine" userId="cfcb1bb1-94ad-4318-a78d-bbe0f4575027" providerId="ADAL" clId="{D8F2495B-37E6-41E4-A58F-6F7AAC100EB4}" dt="2021-07-15T18:15:51.905" v="5917"/>
          <ac:spMkLst>
            <pc:docMk/>
            <pc:sldMk cId="80015136" sldId="1304"/>
            <ac:spMk id="17" creationId="{0B529153-8D2B-4A37-BC83-7B655DE132FF}"/>
          </ac:spMkLst>
        </pc:spChg>
        <pc:spChg chg="add mod">
          <ac:chgData name="Chamberlin, Catherine" userId="cfcb1bb1-94ad-4318-a78d-bbe0f4575027" providerId="ADAL" clId="{D8F2495B-37E6-41E4-A58F-6F7AAC100EB4}" dt="2021-07-15T18:17:11.474" v="6099" actId="1076"/>
          <ac:spMkLst>
            <pc:docMk/>
            <pc:sldMk cId="80015136" sldId="1304"/>
            <ac:spMk id="18" creationId="{43AB2EBD-4DE9-4ECE-998F-F223E33BED68}"/>
          </ac:spMkLst>
        </pc:spChg>
        <pc:graphicFrameChg chg="add del mod">
          <ac:chgData name="Chamberlin, Catherine" userId="cfcb1bb1-94ad-4318-a78d-bbe0f4575027" providerId="ADAL" clId="{D8F2495B-37E6-41E4-A58F-6F7AAC100EB4}" dt="2021-07-15T18:05:31.998" v="5349" actId="478"/>
          <ac:graphicFrameMkLst>
            <pc:docMk/>
            <pc:sldMk cId="80015136" sldId="1304"/>
            <ac:graphicFrameMk id="8" creationId="{0924FC20-4917-48A4-894D-F3D70E0433A1}"/>
          </ac:graphicFrameMkLst>
        </pc:graphicFrameChg>
        <pc:graphicFrameChg chg="add del mod">
          <ac:chgData name="Chamberlin, Catherine" userId="cfcb1bb1-94ad-4318-a78d-bbe0f4575027" providerId="ADAL" clId="{D8F2495B-37E6-41E4-A58F-6F7AAC100EB4}" dt="2021-07-15T18:05:27.628" v="5348" actId="478"/>
          <ac:graphicFrameMkLst>
            <pc:docMk/>
            <pc:sldMk cId="80015136" sldId="1304"/>
            <ac:graphicFrameMk id="9" creationId="{8CB50090-BF26-45CB-9512-F5FEEEF197B2}"/>
          </ac:graphicFrameMkLst>
        </pc:graphicFrameChg>
        <pc:picChg chg="add del mod">
          <ac:chgData name="Chamberlin, Catherine" userId="cfcb1bb1-94ad-4318-a78d-bbe0f4575027" providerId="ADAL" clId="{D8F2495B-37E6-41E4-A58F-6F7AAC100EB4}" dt="2021-07-15T18:05:33.715" v="5350" actId="478"/>
          <ac:picMkLst>
            <pc:docMk/>
            <pc:sldMk cId="80015136" sldId="1304"/>
            <ac:picMk id="7" creationId="{BCA8C326-6EF6-4EF9-9781-35B53CA951F0}"/>
          </ac:picMkLst>
        </pc:picChg>
        <pc:picChg chg="add mod">
          <ac:chgData name="Chamberlin, Catherine" userId="cfcb1bb1-94ad-4318-a78d-bbe0f4575027" providerId="ADAL" clId="{D8F2495B-37E6-41E4-A58F-6F7AAC100EB4}" dt="2021-07-15T18:16:58.858" v="6096" actId="1076"/>
          <ac:picMkLst>
            <pc:docMk/>
            <pc:sldMk cId="80015136" sldId="1304"/>
            <ac:picMk id="10" creationId="{CEEC189F-5B5C-4A30-945E-35F7CB3F7E36}"/>
          </ac:picMkLst>
        </pc:picChg>
        <pc:picChg chg="add del mod">
          <ac:chgData name="Chamberlin, Catherine" userId="cfcb1bb1-94ad-4318-a78d-bbe0f4575027" providerId="ADAL" clId="{D8F2495B-37E6-41E4-A58F-6F7AAC100EB4}" dt="2021-07-15T18:14:26.756" v="5798" actId="478"/>
          <ac:picMkLst>
            <pc:docMk/>
            <pc:sldMk cId="80015136" sldId="1304"/>
            <ac:picMk id="11" creationId="{2CC3AC79-FD3B-4A54-B221-9D178449961A}"/>
          </ac:picMkLst>
        </pc:picChg>
        <pc:picChg chg="add mod">
          <ac:chgData name="Chamberlin, Catherine" userId="cfcb1bb1-94ad-4318-a78d-bbe0f4575027" providerId="ADAL" clId="{D8F2495B-37E6-41E4-A58F-6F7AAC100EB4}" dt="2021-07-15T18:17:02.971" v="6097" actId="1076"/>
          <ac:picMkLst>
            <pc:docMk/>
            <pc:sldMk cId="80015136" sldId="1304"/>
            <ac:picMk id="12" creationId="{2BCA451D-2DDA-4812-8D8B-5C368DB9905F}"/>
          </ac:picMkLst>
        </pc:picChg>
        <pc:picChg chg="add mod">
          <ac:chgData name="Chamberlin, Catherine" userId="cfcb1bb1-94ad-4318-a78d-bbe0f4575027" providerId="ADAL" clId="{D8F2495B-37E6-41E4-A58F-6F7AAC100EB4}" dt="2021-07-15T18:10:12.534" v="5403"/>
          <ac:picMkLst>
            <pc:docMk/>
            <pc:sldMk cId="80015136" sldId="1304"/>
            <ac:picMk id="16" creationId="{573D0363-8A05-4551-852D-8D391BB716D3}"/>
          </ac:picMkLst>
        </pc:picChg>
      </pc:sldChg>
      <pc:sldChg chg="addSp delSp modSp del mod delAnim">
        <pc:chgData name="Chamberlin, Catherine" userId="cfcb1bb1-94ad-4318-a78d-bbe0f4575027" providerId="ADAL" clId="{D8F2495B-37E6-41E4-A58F-6F7AAC100EB4}" dt="2021-07-15T17:52:56.454" v="4918" actId="47"/>
        <pc:sldMkLst>
          <pc:docMk/>
          <pc:sldMk cId="353177726" sldId="1305"/>
        </pc:sldMkLst>
        <pc:spChg chg="mod">
          <ac:chgData name="Chamberlin, Catherine" userId="cfcb1bb1-94ad-4318-a78d-bbe0f4575027" providerId="ADAL" clId="{D8F2495B-37E6-41E4-A58F-6F7AAC100EB4}" dt="2021-07-15T17:52:42.856" v="4899" actId="20577"/>
          <ac:spMkLst>
            <pc:docMk/>
            <pc:sldMk cId="353177726" sldId="1305"/>
            <ac:spMk id="2" creationId="{CD840660-8C99-4225-989A-47E3C28B964C}"/>
          </ac:spMkLst>
        </pc:spChg>
        <pc:spChg chg="del">
          <ac:chgData name="Chamberlin, Catherine" userId="cfcb1bb1-94ad-4318-a78d-bbe0f4575027" providerId="ADAL" clId="{D8F2495B-37E6-41E4-A58F-6F7AAC100EB4}" dt="2021-07-15T17:52:45.709" v="4900" actId="478"/>
          <ac:spMkLst>
            <pc:docMk/>
            <pc:sldMk cId="353177726" sldId="1305"/>
            <ac:spMk id="3" creationId="{4C600774-4975-4D8F-8C83-C426DB65F9C2}"/>
          </ac:spMkLst>
        </pc:spChg>
        <pc:spChg chg="add mod">
          <ac:chgData name="Chamberlin, Catherine" userId="cfcb1bb1-94ad-4318-a78d-bbe0f4575027" providerId="ADAL" clId="{D8F2495B-37E6-41E4-A58F-6F7AAC100EB4}" dt="2021-07-15T17:52:45.709" v="4900" actId="478"/>
          <ac:spMkLst>
            <pc:docMk/>
            <pc:sldMk cId="353177726" sldId="1305"/>
            <ac:spMk id="7" creationId="{838E8791-CB8C-4A59-B087-79442D497C97}"/>
          </ac:spMkLst>
        </pc:spChg>
      </pc:sldChg>
      <pc:sldChg chg="addSp delSp modSp mod modAnim">
        <pc:chgData name="Chamberlin, Catherine" userId="cfcb1bb1-94ad-4318-a78d-bbe0f4575027" providerId="ADAL" clId="{D8F2495B-37E6-41E4-A58F-6F7AAC100EB4}" dt="2021-07-15T20:41:34.859" v="7331" actId="403"/>
        <pc:sldMkLst>
          <pc:docMk/>
          <pc:sldMk cId="1561214196" sldId="1306"/>
        </pc:sldMkLst>
        <pc:spChg chg="mod">
          <ac:chgData name="Chamberlin, Catherine" userId="cfcb1bb1-94ad-4318-a78d-bbe0f4575027" providerId="ADAL" clId="{D8F2495B-37E6-41E4-A58F-6F7AAC100EB4}" dt="2021-07-15T18:18:44.772" v="6119" actId="20577"/>
          <ac:spMkLst>
            <pc:docMk/>
            <pc:sldMk cId="1561214196" sldId="1306"/>
            <ac:spMk id="2" creationId="{CD840660-8C99-4225-989A-47E3C28B964C}"/>
          </ac:spMkLst>
        </pc:spChg>
        <pc:spChg chg="add del mod">
          <ac:chgData name="Chamberlin, Catherine" userId="cfcb1bb1-94ad-4318-a78d-bbe0f4575027" providerId="ADAL" clId="{D8F2495B-37E6-41E4-A58F-6F7AAC100EB4}" dt="2021-07-15T20:18:56.910" v="7198"/>
          <ac:spMkLst>
            <pc:docMk/>
            <pc:sldMk cId="1561214196" sldId="1306"/>
            <ac:spMk id="3" creationId="{394B9A5D-BB6F-4206-8904-606DB376016B}"/>
          </ac:spMkLst>
        </pc:spChg>
        <pc:spChg chg="add mod">
          <ac:chgData name="Chamberlin, Catherine" userId="cfcb1bb1-94ad-4318-a78d-bbe0f4575027" providerId="ADAL" clId="{D8F2495B-37E6-41E4-A58F-6F7AAC100EB4}" dt="2021-07-15T20:41:34.859" v="7331" actId="403"/>
          <ac:spMkLst>
            <pc:docMk/>
            <pc:sldMk cId="1561214196" sldId="1306"/>
            <ac:spMk id="6" creationId="{B87A33D3-6FCD-4523-BCDA-60111D047C2B}"/>
          </ac:spMkLst>
        </pc:spChg>
        <pc:picChg chg="del">
          <ac:chgData name="Chamberlin, Catherine" userId="cfcb1bb1-94ad-4318-a78d-bbe0f4575027" providerId="ADAL" clId="{D8F2495B-37E6-41E4-A58F-6F7AAC100EB4}" dt="2021-07-15T18:18:39.796" v="6100" actId="478"/>
          <ac:picMkLst>
            <pc:docMk/>
            <pc:sldMk cId="1561214196" sldId="1306"/>
            <ac:picMk id="1026" creationId="{9D5F2277-D1FA-43B0-9BFB-92EEFFA9EEDD}"/>
          </ac:picMkLst>
        </pc:picChg>
      </pc:sldChg>
      <pc:sldChg chg="addSp delSp modSp del mod ord delAnim">
        <pc:chgData name="Chamberlin, Catherine" userId="cfcb1bb1-94ad-4318-a78d-bbe0f4575027" providerId="ADAL" clId="{D8F2495B-37E6-41E4-A58F-6F7AAC100EB4}" dt="2021-07-15T21:01:08.228" v="8491" actId="47"/>
        <pc:sldMkLst>
          <pc:docMk/>
          <pc:sldMk cId="4042221805" sldId="1307"/>
        </pc:sldMkLst>
        <pc:spChg chg="del">
          <ac:chgData name="Chamberlin, Catherine" userId="cfcb1bb1-94ad-4318-a78d-bbe0f4575027" providerId="ADAL" clId="{D8F2495B-37E6-41E4-A58F-6F7AAC100EB4}" dt="2021-07-13T13:55:25.775" v="307" actId="478"/>
          <ac:spMkLst>
            <pc:docMk/>
            <pc:sldMk cId="4042221805" sldId="1307"/>
            <ac:spMk id="2" creationId="{CD840660-8C99-4225-989A-47E3C28B964C}"/>
          </ac:spMkLst>
        </pc:spChg>
        <pc:spChg chg="del">
          <ac:chgData name="Chamberlin, Catherine" userId="cfcb1bb1-94ad-4318-a78d-bbe0f4575027" providerId="ADAL" clId="{D8F2495B-37E6-41E4-A58F-6F7AAC100EB4}" dt="2021-07-13T13:55:28.749" v="308" actId="478"/>
          <ac:spMkLst>
            <pc:docMk/>
            <pc:sldMk cId="4042221805" sldId="1307"/>
            <ac:spMk id="3" creationId="{4C600774-4975-4D8F-8C83-C426DB65F9C2}"/>
          </ac:spMkLst>
        </pc:spChg>
        <pc:spChg chg="add mod">
          <ac:chgData name="Chamberlin, Catherine" userId="cfcb1bb1-94ad-4318-a78d-bbe0f4575027" providerId="ADAL" clId="{D8F2495B-37E6-41E4-A58F-6F7AAC100EB4}" dt="2021-07-13T13:55:25.775" v="307" actId="478"/>
          <ac:spMkLst>
            <pc:docMk/>
            <pc:sldMk cId="4042221805" sldId="1307"/>
            <ac:spMk id="7" creationId="{B5D24260-4FD1-46E5-833E-B6B5A5854727}"/>
          </ac:spMkLst>
        </pc:spChg>
        <pc:spChg chg="add mod">
          <ac:chgData name="Chamberlin, Catherine" userId="cfcb1bb1-94ad-4318-a78d-bbe0f4575027" providerId="ADAL" clId="{D8F2495B-37E6-41E4-A58F-6F7AAC100EB4}" dt="2021-07-13T13:55:28.749" v="308" actId="478"/>
          <ac:spMkLst>
            <pc:docMk/>
            <pc:sldMk cId="4042221805" sldId="1307"/>
            <ac:spMk id="9" creationId="{29A8173B-A88B-4CF1-980D-74AD8A0EDAEB}"/>
          </ac:spMkLst>
        </pc:spChg>
      </pc:sldChg>
      <pc:sldChg chg="addSp delSp modSp add mod">
        <pc:chgData name="Chamberlin, Catherine" userId="cfcb1bb1-94ad-4318-a78d-bbe0f4575027" providerId="ADAL" clId="{D8F2495B-37E6-41E4-A58F-6F7AAC100EB4}" dt="2021-07-15T10:12:24.581" v="408" actId="167"/>
        <pc:sldMkLst>
          <pc:docMk/>
          <pc:sldMk cId="1914852773" sldId="1308"/>
        </pc:sldMkLst>
        <pc:spChg chg="add mod">
          <ac:chgData name="Chamberlin, Catherine" userId="cfcb1bb1-94ad-4318-a78d-bbe0f4575027" providerId="ADAL" clId="{D8F2495B-37E6-41E4-A58F-6F7AAC100EB4}" dt="2021-07-15T10:10:30.335" v="395" actId="1076"/>
          <ac:spMkLst>
            <pc:docMk/>
            <pc:sldMk cId="1914852773" sldId="1308"/>
            <ac:spMk id="3" creationId="{01C9E712-97AF-4425-B12E-72BCC3C74D2B}"/>
          </ac:spMkLst>
        </pc:spChg>
        <pc:spChg chg="ord">
          <ac:chgData name="Chamberlin, Catherine" userId="cfcb1bb1-94ad-4318-a78d-bbe0f4575027" providerId="ADAL" clId="{D8F2495B-37E6-41E4-A58F-6F7AAC100EB4}" dt="2021-07-15T10:12:24.581" v="408" actId="167"/>
          <ac:spMkLst>
            <pc:docMk/>
            <pc:sldMk cId="1914852773" sldId="1308"/>
            <ac:spMk id="4" creationId="{A20EC5C0-C3CB-483A-A455-C6B84026AECA}"/>
          </ac:spMkLst>
        </pc:spChg>
        <pc:spChg chg="add mod">
          <ac:chgData name="Chamberlin, Catherine" userId="cfcb1bb1-94ad-4318-a78d-bbe0f4575027" providerId="ADAL" clId="{D8F2495B-37E6-41E4-A58F-6F7AAC100EB4}" dt="2021-07-15T10:12:16.787" v="407" actId="164"/>
          <ac:spMkLst>
            <pc:docMk/>
            <pc:sldMk cId="1914852773" sldId="1308"/>
            <ac:spMk id="6" creationId="{A9CD2567-919C-4FC7-860E-F6567C21204B}"/>
          </ac:spMkLst>
        </pc:spChg>
        <pc:spChg chg="mod">
          <ac:chgData name="Chamberlin, Catherine" userId="cfcb1bb1-94ad-4318-a78d-bbe0f4575027" providerId="ADAL" clId="{D8F2495B-37E6-41E4-A58F-6F7AAC100EB4}" dt="2021-07-13T13:55:43.840" v="328" actId="20577"/>
          <ac:spMkLst>
            <pc:docMk/>
            <pc:sldMk cId="1914852773" sldId="1308"/>
            <ac:spMk id="7" creationId="{B5D24260-4FD1-46E5-833E-B6B5A5854727}"/>
          </ac:spMkLst>
        </pc:spChg>
        <pc:spChg chg="del">
          <ac:chgData name="Chamberlin, Catherine" userId="cfcb1bb1-94ad-4318-a78d-bbe0f4575027" providerId="ADAL" clId="{D8F2495B-37E6-41E4-A58F-6F7AAC100EB4}" dt="2021-07-13T13:56:35.949" v="329" actId="478"/>
          <ac:spMkLst>
            <pc:docMk/>
            <pc:sldMk cId="1914852773" sldId="1308"/>
            <ac:spMk id="9" creationId="{29A8173B-A88B-4CF1-980D-74AD8A0EDAEB}"/>
          </ac:spMkLst>
        </pc:spChg>
        <pc:grpChg chg="add mod">
          <ac:chgData name="Chamberlin, Catherine" userId="cfcb1bb1-94ad-4318-a78d-bbe0f4575027" providerId="ADAL" clId="{D8F2495B-37E6-41E4-A58F-6F7AAC100EB4}" dt="2021-07-15T10:12:03.879" v="405" actId="167"/>
          <ac:grpSpMkLst>
            <pc:docMk/>
            <pc:sldMk cId="1914852773" sldId="1308"/>
            <ac:grpSpMk id="8" creationId="{B40C4D0E-D8BF-49FC-804C-E430FB0CC7B8}"/>
          </ac:grpSpMkLst>
        </pc:grpChg>
        <pc:grpChg chg="add mod">
          <ac:chgData name="Chamberlin, Catherine" userId="cfcb1bb1-94ad-4318-a78d-bbe0f4575027" providerId="ADAL" clId="{D8F2495B-37E6-41E4-A58F-6F7AAC100EB4}" dt="2021-07-15T10:12:16.787" v="407" actId="164"/>
          <ac:grpSpMkLst>
            <pc:docMk/>
            <pc:sldMk cId="1914852773" sldId="1308"/>
            <ac:grpSpMk id="14" creationId="{5E27068B-825D-41AB-8BB1-A601A69625D1}"/>
          </ac:grpSpMkLst>
        </pc:grpChg>
        <pc:picChg chg="add del">
          <ac:chgData name="Chamberlin, Catherine" userId="cfcb1bb1-94ad-4318-a78d-bbe0f4575027" providerId="ADAL" clId="{D8F2495B-37E6-41E4-A58F-6F7AAC100EB4}" dt="2021-07-15T10:07:50.209" v="382" actId="478"/>
          <ac:picMkLst>
            <pc:docMk/>
            <pc:sldMk cId="1914852773" sldId="1308"/>
            <ac:picMk id="2" creationId="{5A1FDF75-1130-4229-99DF-7F8EEEB9561D}"/>
          </ac:picMkLst>
        </pc:picChg>
        <pc:picChg chg="add mod">
          <ac:chgData name="Chamberlin, Catherine" userId="cfcb1bb1-94ad-4318-a78d-bbe0f4575027" providerId="ADAL" clId="{D8F2495B-37E6-41E4-A58F-6F7AAC100EB4}" dt="2021-07-15T10:12:16.787" v="407" actId="164"/>
          <ac:picMkLst>
            <pc:docMk/>
            <pc:sldMk cId="1914852773" sldId="1308"/>
            <ac:picMk id="1026" creationId="{A36AA7BF-C6D3-4B17-BE51-38F1FAED7EFE}"/>
          </ac:picMkLst>
        </pc:picChg>
        <pc:picChg chg="add mod">
          <ac:chgData name="Chamberlin, Catherine" userId="cfcb1bb1-94ad-4318-a78d-bbe0f4575027" providerId="ADAL" clId="{D8F2495B-37E6-41E4-A58F-6F7AAC100EB4}" dt="2021-07-15T10:10:30.335" v="395" actId="1076"/>
          <ac:picMkLst>
            <pc:docMk/>
            <pc:sldMk cId="1914852773" sldId="1308"/>
            <ac:picMk id="1028" creationId="{630B94DF-3FFD-4474-89D1-97F317F330CC}"/>
          </ac:picMkLst>
        </pc:picChg>
        <pc:cxnChg chg="add mod">
          <ac:chgData name="Chamberlin, Catherine" userId="cfcb1bb1-94ad-4318-a78d-bbe0f4575027" providerId="ADAL" clId="{D8F2495B-37E6-41E4-A58F-6F7AAC100EB4}" dt="2021-07-15T10:11:35.366" v="401" actId="1582"/>
          <ac:cxnSpMkLst>
            <pc:docMk/>
            <pc:sldMk cId="1914852773" sldId="1308"/>
            <ac:cxnSpMk id="10" creationId="{C328B2E3-0117-4A1C-930F-921772C31693}"/>
          </ac:cxnSpMkLst>
        </pc:cxnChg>
        <pc:cxnChg chg="add mod">
          <ac:chgData name="Chamberlin, Catherine" userId="cfcb1bb1-94ad-4318-a78d-bbe0f4575027" providerId="ADAL" clId="{D8F2495B-37E6-41E4-A58F-6F7AAC100EB4}" dt="2021-07-15T10:11:47.733" v="404" actId="14100"/>
          <ac:cxnSpMkLst>
            <pc:docMk/>
            <pc:sldMk cId="1914852773" sldId="1308"/>
            <ac:cxnSpMk id="13" creationId="{32EAC952-4187-4958-9C14-2810E079E1E0}"/>
          </ac:cxnSpMkLst>
        </pc:cxnChg>
      </pc:sldChg>
      <pc:sldChg chg="addSp delSp modSp add mod">
        <pc:chgData name="Chamberlin, Catherine" userId="cfcb1bb1-94ad-4318-a78d-bbe0f4575027" providerId="ADAL" clId="{D8F2495B-37E6-41E4-A58F-6F7AAC100EB4}" dt="2021-07-15T19:02:07.386" v="6844" actId="1036"/>
        <pc:sldMkLst>
          <pc:docMk/>
          <pc:sldMk cId="2051687928" sldId="1309"/>
        </pc:sldMkLst>
        <pc:spChg chg="ord">
          <ac:chgData name="Chamberlin, Catherine" userId="cfcb1bb1-94ad-4318-a78d-bbe0f4575027" providerId="ADAL" clId="{D8F2495B-37E6-41E4-A58F-6F7AAC100EB4}" dt="2021-07-15T10:50:51.138" v="450" actId="167"/>
          <ac:spMkLst>
            <pc:docMk/>
            <pc:sldMk cId="2051687928" sldId="1309"/>
            <ac:spMk id="4" creationId="{A20EC5C0-C3CB-483A-A455-C6B84026AECA}"/>
          </ac:spMkLst>
        </pc:spChg>
        <pc:spChg chg="mod">
          <ac:chgData name="Chamberlin, Catherine" userId="cfcb1bb1-94ad-4318-a78d-bbe0f4575027" providerId="ADAL" clId="{D8F2495B-37E6-41E4-A58F-6F7AAC100EB4}" dt="2021-07-15T10:59:21.897" v="577" actId="20577"/>
          <ac:spMkLst>
            <pc:docMk/>
            <pc:sldMk cId="2051687928" sldId="1309"/>
            <ac:spMk id="7" creationId="{B5D24260-4FD1-46E5-833E-B6B5A5854727}"/>
          </ac:spMkLst>
        </pc:spChg>
        <pc:spChg chg="add mod or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9" creationId="{42C4DA46-F41F-49C8-B0D2-5FC9AC441BA6}"/>
          </ac:spMkLst>
        </pc:spChg>
        <pc:spChg chg="add mod or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11" creationId="{1C8A791D-0424-4984-847D-C0AFEABB8A4C}"/>
          </ac:spMkLst>
        </pc:spChg>
        <pc:spChg chg="add mo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12" creationId="{BBD697B5-DE51-4F8D-BCD3-F873A471E5FE}"/>
          </ac:spMkLst>
        </pc:spChg>
        <pc:spChg chg="add mo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15" creationId="{FAD081EF-0DCC-41C1-A3EF-CFB557ED8324}"/>
          </ac:spMkLst>
        </pc:spChg>
        <pc:spChg chg="add mod or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16" creationId="{45989211-4D25-4140-BED7-B17131325678}"/>
          </ac:spMkLst>
        </pc:spChg>
        <pc:spChg chg="add mod or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17" creationId="{C3318C4E-D51D-45FE-A0D4-BC8333757823}"/>
          </ac:spMkLst>
        </pc:spChg>
        <pc:spChg chg="add del">
          <ac:chgData name="Chamberlin, Catherine" userId="cfcb1bb1-94ad-4318-a78d-bbe0f4575027" providerId="ADAL" clId="{D8F2495B-37E6-41E4-A58F-6F7AAC100EB4}" dt="2021-07-15T10:47:51.015" v="431" actId="478"/>
          <ac:spMkLst>
            <pc:docMk/>
            <pc:sldMk cId="2051687928" sldId="1309"/>
            <ac:spMk id="18" creationId="{3BAEAC55-1CA2-421E-BA7E-B99CB612A3C6}"/>
          </ac:spMkLst>
        </pc:spChg>
        <pc:spChg chg="add mod or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19" creationId="{44268A9C-C042-4ABA-A382-840510E583E8}"/>
          </ac:spMkLst>
        </pc:spChg>
        <pc:spChg chg="add mod or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20" creationId="{46F9D000-8B42-46C8-8132-062A0B0DC4A1}"/>
          </ac:spMkLst>
        </pc:spChg>
        <pc:spChg chg="add mod or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21" creationId="{A2BE0935-B40B-44B8-84C9-F2207FB94F68}"/>
          </ac:spMkLst>
        </pc:spChg>
        <pc:spChg chg="add mod">
          <ac:chgData name="Chamberlin, Catherine" userId="cfcb1bb1-94ad-4318-a78d-bbe0f4575027" providerId="ADAL" clId="{D8F2495B-37E6-41E4-A58F-6F7AAC100EB4}" dt="2021-07-15T19:02:07.386" v="6844" actId="1036"/>
          <ac:spMkLst>
            <pc:docMk/>
            <pc:sldMk cId="2051687928" sldId="1309"/>
            <ac:spMk id="22" creationId="{19D747F6-E500-49A1-ADEB-E0B0DC0AE244}"/>
          </ac:spMkLst>
        </pc:spChg>
        <pc:spChg chg="add mo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23" creationId="{25081284-73EB-4A62-8241-86511FBA655F}"/>
          </ac:spMkLst>
        </pc:spChg>
        <pc:spChg chg="add del">
          <ac:chgData name="Chamberlin, Catherine" userId="cfcb1bb1-94ad-4318-a78d-bbe0f4575027" providerId="ADAL" clId="{D8F2495B-37E6-41E4-A58F-6F7AAC100EB4}" dt="2021-07-15T10:58:05.885" v="544" actId="478"/>
          <ac:spMkLst>
            <pc:docMk/>
            <pc:sldMk cId="2051687928" sldId="1309"/>
            <ac:spMk id="25" creationId="{7BC993AB-9F77-4FAC-8F10-49138FB1A34C}"/>
          </ac:spMkLst>
        </pc:spChg>
        <pc:spChg chg="add mo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26" creationId="{FB82F42E-4AE2-4B8C-A10A-78C610A29DB7}"/>
          </ac:spMkLst>
        </pc:spChg>
        <pc:spChg chg="add mod">
          <ac:chgData name="Chamberlin, Catherine" userId="cfcb1bb1-94ad-4318-a78d-bbe0f4575027" providerId="ADAL" clId="{D8F2495B-37E6-41E4-A58F-6F7AAC100EB4}" dt="2021-07-15T19:01:54.638" v="6842" actId="1038"/>
          <ac:spMkLst>
            <pc:docMk/>
            <pc:sldMk cId="2051687928" sldId="1309"/>
            <ac:spMk id="27" creationId="{C38520EB-0BFE-435A-A174-BF913E962F0A}"/>
          </ac:spMkLst>
        </pc:spChg>
        <pc:spChg chg="add mo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28" creationId="{A429D1A7-1C54-4331-AB3B-C714F8E8D44A}"/>
          </ac:spMkLst>
        </pc:spChg>
        <pc:spChg chg="add mo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29" creationId="{4F75BF38-0E3E-424D-BE90-838C8C64DBC1}"/>
          </ac:spMkLst>
        </pc:spChg>
        <pc:spChg chg="add mod">
          <ac:chgData name="Chamberlin, Catherine" userId="cfcb1bb1-94ad-4318-a78d-bbe0f4575027" providerId="ADAL" clId="{D8F2495B-37E6-41E4-A58F-6F7AAC100EB4}" dt="2021-07-15T10:58:44.198" v="546" actId="1582"/>
          <ac:spMkLst>
            <pc:docMk/>
            <pc:sldMk cId="2051687928" sldId="1309"/>
            <ac:spMk id="30" creationId="{D2D4D4B8-CDA0-44CB-B37C-5BAE52872B25}"/>
          </ac:spMkLst>
        </pc:spChg>
        <pc:spChg chg="add mod">
          <ac:chgData name="Chamberlin, Catherine" userId="cfcb1bb1-94ad-4318-a78d-bbe0f4575027" providerId="ADAL" clId="{D8F2495B-37E6-41E4-A58F-6F7AAC100EB4}" dt="2021-07-15T12:55:42.921" v="1952" actId="114"/>
          <ac:spMkLst>
            <pc:docMk/>
            <pc:sldMk cId="2051687928" sldId="1309"/>
            <ac:spMk id="33" creationId="{750797A9-2E03-44CA-B1E7-7C607FFC1F5C}"/>
          </ac:spMkLst>
        </pc:spChg>
        <pc:spChg chg="add del mod">
          <ac:chgData name="Chamberlin, Catherine" userId="cfcb1bb1-94ad-4318-a78d-bbe0f4575027" providerId="ADAL" clId="{D8F2495B-37E6-41E4-A58F-6F7AAC100EB4}" dt="2021-07-15T11:05:22.018" v="668"/>
          <ac:spMkLst>
            <pc:docMk/>
            <pc:sldMk cId="2051687928" sldId="1309"/>
            <ac:spMk id="34" creationId="{5484FF4A-FCEE-42A2-887C-CB84BB67BFCE}"/>
          </ac:spMkLst>
        </pc:spChg>
        <pc:spChg chg="add del mod">
          <ac:chgData name="Chamberlin, Catherine" userId="cfcb1bb1-94ad-4318-a78d-bbe0f4575027" providerId="ADAL" clId="{D8F2495B-37E6-41E4-A58F-6F7AAC100EB4}" dt="2021-07-15T11:05:21.608" v="667"/>
          <ac:spMkLst>
            <pc:docMk/>
            <pc:sldMk cId="2051687928" sldId="1309"/>
            <ac:spMk id="35" creationId="{5BFF4B91-FDE3-4EAE-88F9-3D9FCEDF55D2}"/>
          </ac:spMkLst>
        </pc:spChg>
        <pc:grpChg chg="del">
          <ac:chgData name="Chamberlin, Catherine" userId="cfcb1bb1-94ad-4318-a78d-bbe0f4575027" providerId="ADAL" clId="{D8F2495B-37E6-41E4-A58F-6F7AAC100EB4}" dt="2021-07-15T10:40:37.620" v="410" actId="478"/>
          <ac:grpSpMkLst>
            <pc:docMk/>
            <pc:sldMk cId="2051687928" sldId="1309"/>
            <ac:grpSpMk id="8" creationId="{B40C4D0E-D8BF-49FC-804C-E430FB0CC7B8}"/>
          </ac:grpSpMkLst>
        </pc:grpChg>
        <pc:grpChg chg="del">
          <ac:chgData name="Chamberlin, Catherine" userId="cfcb1bb1-94ad-4318-a78d-bbe0f4575027" providerId="ADAL" clId="{D8F2495B-37E6-41E4-A58F-6F7AAC100EB4}" dt="2021-07-15T10:40:39.283" v="411" actId="478"/>
          <ac:grpSpMkLst>
            <pc:docMk/>
            <pc:sldMk cId="2051687928" sldId="1309"/>
            <ac:grpSpMk id="14" creationId="{5E27068B-825D-41AB-8BB1-A601A69625D1}"/>
          </ac:grpSpMkLst>
        </pc:grpChg>
        <pc:grpChg chg="add mod">
          <ac:chgData name="Chamberlin, Catherine" userId="cfcb1bb1-94ad-4318-a78d-bbe0f4575027" providerId="ADAL" clId="{D8F2495B-37E6-41E4-A58F-6F7AAC100EB4}" dt="2021-07-15T10:57:53.657" v="542" actId="1076"/>
          <ac:grpSpMkLst>
            <pc:docMk/>
            <pc:sldMk cId="2051687928" sldId="1309"/>
            <ac:grpSpMk id="24" creationId="{3EFDBA6E-5A0C-4DED-A2BB-1166E1CB25B3}"/>
          </ac:grpSpMkLst>
        </pc:grpChg>
        <pc:picChg chg="add mod ord">
          <ac:chgData name="Chamberlin, Catherine" userId="cfcb1bb1-94ad-4318-a78d-bbe0f4575027" providerId="ADAL" clId="{D8F2495B-37E6-41E4-A58F-6F7AAC100EB4}" dt="2021-07-15T10:59:02.896" v="547" actId="1582"/>
          <ac:picMkLst>
            <pc:docMk/>
            <pc:sldMk cId="2051687928" sldId="1309"/>
            <ac:picMk id="2" creationId="{05580111-93B8-4F59-BD96-6783FF8603DA}"/>
          </ac:picMkLst>
        </pc:picChg>
        <pc:cxnChg chg="del mod">
          <ac:chgData name="Chamberlin, Catherine" userId="cfcb1bb1-94ad-4318-a78d-bbe0f4575027" providerId="ADAL" clId="{D8F2495B-37E6-41E4-A58F-6F7AAC100EB4}" dt="2021-07-15T10:40:41.451" v="412" actId="478"/>
          <ac:cxnSpMkLst>
            <pc:docMk/>
            <pc:sldMk cId="2051687928" sldId="1309"/>
            <ac:cxnSpMk id="10" creationId="{C328B2E3-0117-4A1C-930F-921772C31693}"/>
          </ac:cxnSpMkLst>
        </pc:cxnChg>
        <pc:cxnChg chg="del mod">
          <ac:chgData name="Chamberlin, Catherine" userId="cfcb1bb1-94ad-4318-a78d-bbe0f4575027" providerId="ADAL" clId="{D8F2495B-37E6-41E4-A58F-6F7AAC100EB4}" dt="2021-07-15T10:40:43.490" v="413" actId="478"/>
          <ac:cxnSpMkLst>
            <pc:docMk/>
            <pc:sldMk cId="2051687928" sldId="1309"/>
            <ac:cxnSpMk id="13" creationId="{32EAC952-4187-4958-9C14-2810E079E1E0}"/>
          </ac:cxnSpMkLst>
        </pc:cxnChg>
      </pc:sldChg>
      <pc:sldChg chg="addSp delSp modSp add mod">
        <pc:chgData name="Chamberlin, Catherine" userId="cfcb1bb1-94ad-4318-a78d-bbe0f4575027" providerId="ADAL" clId="{D8F2495B-37E6-41E4-A58F-6F7AAC100EB4}" dt="2021-07-15T12:55:33.167" v="1950" actId="114"/>
        <pc:sldMkLst>
          <pc:docMk/>
          <pc:sldMk cId="365368974" sldId="1310"/>
        </pc:sldMkLst>
        <pc:spChg chg="mod">
          <ac:chgData name="Chamberlin, Catherine" userId="cfcb1bb1-94ad-4318-a78d-bbe0f4575027" providerId="ADAL" clId="{D8F2495B-37E6-41E4-A58F-6F7AAC100EB4}" dt="2021-07-15T11:36:46.607" v="949" actId="20577"/>
          <ac:spMkLst>
            <pc:docMk/>
            <pc:sldMk cId="365368974" sldId="1310"/>
            <ac:spMk id="7" creationId="{B5D24260-4FD1-46E5-833E-B6B5A5854727}"/>
          </ac:spMkLst>
        </pc:spChg>
        <pc:spChg chg="mod">
          <ac:chgData name="Chamberlin, Catherine" userId="cfcb1bb1-94ad-4318-a78d-bbe0f4575027" providerId="ADAL" clId="{D8F2495B-37E6-41E4-A58F-6F7AAC100EB4}" dt="2021-07-15T12:55:33.167" v="1950" actId="114"/>
          <ac:spMkLst>
            <pc:docMk/>
            <pc:sldMk cId="365368974" sldId="1310"/>
            <ac:spMk id="33" creationId="{750797A9-2E03-44CA-B1E7-7C607FFC1F5C}"/>
          </ac:spMkLst>
        </pc:spChg>
        <pc:grpChg chg="del">
          <ac:chgData name="Chamberlin, Catherine" userId="cfcb1bb1-94ad-4318-a78d-bbe0f4575027" providerId="ADAL" clId="{D8F2495B-37E6-41E4-A58F-6F7AAC100EB4}" dt="2021-07-15T11:16:03.049" v="716" actId="478"/>
          <ac:grpSpMkLst>
            <pc:docMk/>
            <pc:sldMk cId="365368974" sldId="1310"/>
            <ac:grpSpMk id="24" creationId="{3EFDBA6E-5A0C-4DED-A2BB-1166E1CB25B3}"/>
          </ac:grpSpMkLst>
        </pc:grpChg>
        <pc:picChg chg="add mod">
          <ac:chgData name="Chamberlin, Catherine" userId="cfcb1bb1-94ad-4318-a78d-bbe0f4575027" providerId="ADAL" clId="{D8F2495B-37E6-41E4-A58F-6F7AAC100EB4}" dt="2021-07-15T11:33:29.486" v="881" actId="14100"/>
          <ac:picMkLst>
            <pc:docMk/>
            <pc:sldMk cId="365368974" sldId="1310"/>
            <ac:picMk id="3" creationId="{360500FF-0020-4E4E-A9F5-794D0C74EAF0}"/>
          </ac:picMkLst>
        </pc:picChg>
        <pc:picChg chg="add mod">
          <ac:chgData name="Chamberlin, Catherine" userId="cfcb1bb1-94ad-4318-a78d-bbe0f4575027" providerId="ADAL" clId="{D8F2495B-37E6-41E4-A58F-6F7AAC100EB4}" dt="2021-07-15T11:33:29.486" v="881" actId="14100"/>
          <ac:picMkLst>
            <pc:docMk/>
            <pc:sldMk cId="365368974" sldId="1310"/>
            <ac:picMk id="6" creationId="{251BB41D-99FF-4664-ABBE-87B078EA1104}"/>
          </ac:picMkLst>
        </pc:picChg>
      </pc:sldChg>
      <pc:sldChg chg="addSp delSp modSp new del mod">
        <pc:chgData name="Chamberlin, Catherine" userId="cfcb1bb1-94ad-4318-a78d-bbe0f4575027" providerId="ADAL" clId="{D8F2495B-37E6-41E4-A58F-6F7AAC100EB4}" dt="2021-07-15T11:41:49.768" v="1119" actId="47"/>
        <pc:sldMkLst>
          <pc:docMk/>
          <pc:sldMk cId="2126744601" sldId="1311"/>
        </pc:sldMkLst>
        <pc:spChg chg="mod">
          <ac:chgData name="Chamberlin, Catherine" userId="cfcb1bb1-94ad-4318-a78d-bbe0f4575027" providerId="ADAL" clId="{D8F2495B-37E6-41E4-A58F-6F7AAC100EB4}" dt="2021-07-15T11:41:27.163" v="1116" actId="20577"/>
          <ac:spMkLst>
            <pc:docMk/>
            <pc:sldMk cId="2126744601" sldId="1311"/>
            <ac:spMk id="2" creationId="{63C04B15-47BF-4126-B024-B053BE79886D}"/>
          </ac:spMkLst>
        </pc:spChg>
        <pc:spChg chg="del">
          <ac:chgData name="Chamberlin, Catherine" userId="cfcb1bb1-94ad-4318-a78d-bbe0f4575027" providerId="ADAL" clId="{D8F2495B-37E6-41E4-A58F-6F7AAC100EB4}" dt="2021-07-15T11:41:29.225" v="1117"/>
          <ac:spMkLst>
            <pc:docMk/>
            <pc:sldMk cId="2126744601" sldId="1311"/>
            <ac:spMk id="3" creationId="{0DEFBED2-84A1-40AC-A087-21521E194806}"/>
          </ac:spMkLst>
        </pc:spChg>
        <pc:spChg chg="add mod">
          <ac:chgData name="Chamberlin, Catherine" userId="cfcb1bb1-94ad-4318-a78d-bbe0f4575027" providerId="ADAL" clId="{D8F2495B-37E6-41E4-A58F-6F7AAC100EB4}" dt="2021-07-15T11:41:29.290" v="1118" actId="27636"/>
          <ac:spMkLst>
            <pc:docMk/>
            <pc:sldMk cId="2126744601" sldId="1311"/>
            <ac:spMk id="4" creationId="{FFD63864-876C-40B0-ADDB-95E4A38850E6}"/>
          </ac:spMkLst>
        </pc:spChg>
      </pc:sldChg>
      <pc:sldChg chg="addSp delSp modSp add mod modAnim">
        <pc:chgData name="Chamberlin, Catherine" userId="cfcb1bb1-94ad-4318-a78d-bbe0f4575027" providerId="ADAL" clId="{D8F2495B-37E6-41E4-A58F-6F7AAC100EB4}" dt="2021-07-15T11:49:26.087" v="1723"/>
        <pc:sldMkLst>
          <pc:docMk/>
          <pc:sldMk cId="4159899844" sldId="1311"/>
        </pc:sldMkLst>
        <pc:spChg chg="mod">
          <ac:chgData name="Chamberlin, Catherine" userId="cfcb1bb1-94ad-4318-a78d-bbe0f4575027" providerId="ADAL" clId="{D8F2495B-37E6-41E4-A58F-6F7AAC100EB4}" dt="2021-07-15T11:42:11.329" v="1132" actId="20577"/>
          <ac:spMkLst>
            <pc:docMk/>
            <pc:sldMk cId="4159899844" sldId="1311"/>
            <ac:spMk id="7" creationId="{B5D24260-4FD1-46E5-833E-B6B5A5854727}"/>
          </ac:spMkLst>
        </pc:spChg>
        <pc:spChg chg="add mod">
          <ac:chgData name="Chamberlin, Catherine" userId="cfcb1bb1-94ad-4318-a78d-bbe0f4575027" providerId="ADAL" clId="{D8F2495B-37E6-41E4-A58F-6F7AAC100EB4}" dt="2021-07-15T11:43:28.494" v="1327" actId="20577"/>
          <ac:spMkLst>
            <pc:docMk/>
            <pc:sldMk cId="4159899844" sldId="1311"/>
            <ac:spMk id="8" creationId="{425B9726-FE96-4C95-B495-CA94EFB10743}"/>
          </ac:spMkLst>
        </pc:spChg>
        <pc:spChg chg="del">
          <ac:chgData name="Chamberlin, Catherine" userId="cfcb1bb1-94ad-4318-a78d-bbe0f4575027" providerId="ADAL" clId="{D8F2495B-37E6-41E4-A58F-6F7AAC100EB4}" dt="2021-07-15T11:42:03.580" v="1123" actId="478"/>
          <ac:spMkLst>
            <pc:docMk/>
            <pc:sldMk cId="4159899844" sldId="1311"/>
            <ac:spMk id="33" creationId="{750797A9-2E03-44CA-B1E7-7C607FFC1F5C}"/>
          </ac:spMkLst>
        </pc:spChg>
        <pc:picChg chg="del">
          <ac:chgData name="Chamberlin, Catherine" userId="cfcb1bb1-94ad-4318-a78d-bbe0f4575027" providerId="ADAL" clId="{D8F2495B-37E6-41E4-A58F-6F7AAC100EB4}" dt="2021-07-15T11:41:57.216" v="1121" actId="478"/>
          <ac:picMkLst>
            <pc:docMk/>
            <pc:sldMk cId="4159899844" sldId="1311"/>
            <ac:picMk id="3" creationId="{360500FF-0020-4E4E-A9F5-794D0C74EAF0}"/>
          </ac:picMkLst>
        </pc:picChg>
        <pc:picChg chg="del">
          <ac:chgData name="Chamberlin, Catherine" userId="cfcb1bb1-94ad-4318-a78d-bbe0f4575027" providerId="ADAL" clId="{D8F2495B-37E6-41E4-A58F-6F7AAC100EB4}" dt="2021-07-15T11:41:58.735" v="1122" actId="478"/>
          <ac:picMkLst>
            <pc:docMk/>
            <pc:sldMk cId="4159899844" sldId="1311"/>
            <ac:picMk id="6" creationId="{251BB41D-99FF-4664-ABBE-87B078EA1104}"/>
          </ac:picMkLst>
        </pc:picChg>
      </pc:sldChg>
      <pc:sldChg chg="addSp delSp modSp add mod ord">
        <pc:chgData name="Chamberlin, Catherine" userId="cfcb1bb1-94ad-4318-a78d-bbe0f4575027" providerId="ADAL" clId="{D8F2495B-37E6-41E4-A58F-6F7AAC100EB4}" dt="2021-07-15T19:39:15.294" v="6861" actId="20577"/>
        <pc:sldMkLst>
          <pc:docMk/>
          <pc:sldMk cId="739234033" sldId="1312"/>
        </pc:sldMkLst>
        <pc:spChg chg="mod">
          <ac:chgData name="Chamberlin, Catherine" userId="cfcb1bb1-94ad-4318-a78d-bbe0f4575027" providerId="ADAL" clId="{D8F2495B-37E6-41E4-A58F-6F7AAC100EB4}" dt="2021-07-15T19:39:15.294" v="6861" actId="20577"/>
          <ac:spMkLst>
            <pc:docMk/>
            <pc:sldMk cId="739234033" sldId="1312"/>
            <ac:spMk id="7" creationId="{B5D24260-4FD1-46E5-833E-B6B5A5854727}"/>
          </ac:spMkLst>
        </pc:spChg>
        <pc:spChg chg="add mod">
          <ac:chgData name="Chamberlin, Catherine" userId="cfcb1bb1-94ad-4318-a78d-bbe0f4575027" providerId="ADAL" clId="{D8F2495B-37E6-41E4-A58F-6F7AAC100EB4}" dt="2021-07-15T15:16:04.969" v="3780" actId="20577"/>
          <ac:spMkLst>
            <pc:docMk/>
            <pc:sldMk cId="739234033" sldId="1312"/>
            <ac:spMk id="8" creationId="{3313B2A9-A9A6-410E-8296-2044B3207230}"/>
          </ac:spMkLst>
        </pc:spChg>
        <pc:spChg chg="del">
          <ac:chgData name="Chamberlin, Catherine" userId="cfcb1bb1-94ad-4318-a78d-bbe0f4575027" providerId="ADAL" clId="{D8F2495B-37E6-41E4-A58F-6F7AAC100EB4}" dt="2021-07-15T15:15:58.352" v="3769" actId="478"/>
          <ac:spMkLst>
            <pc:docMk/>
            <pc:sldMk cId="739234033" sldId="1312"/>
            <ac:spMk id="9" creationId="{29A8173B-A88B-4CF1-980D-74AD8A0EDAEB}"/>
          </ac:spMkLst>
        </pc:spChg>
        <pc:picChg chg="add del mod">
          <ac:chgData name="Chamberlin, Catherine" userId="cfcb1bb1-94ad-4318-a78d-bbe0f4575027" providerId="ADAL" clId="{D8F2495B-37E6-41E4-A58F-6F7AAC100EB4}" dt="2021-07-15T12:46:27.175" v="1732" actId="478"/>
          <ac:picMkLst>
            <pc:docMk/>
            <pc:sldMk cId="739234033" sldId="1312"/>
            <ac:picMk id="2" creationId="{D95C4046-9B4C-4C2C-B2A8-1521BAD45086}"/>
          </ac:picMkLst>
        </pc:picChg>
        <pc:picChg chg="add mod modCrop">
          <ac:chgData name="Chamberlin, Catherine" userId="cfcb1bb1-94ad-4318-a78d-bbe0f4575027" providerId="ADAL" clId="{D8F2495B-37E6-41E4-A58F-6F7AAC100EB4}" dt="2021-07-15T15:17:43.083" v="3795" actId="1076"/>
          <ac:picMkLst>
            <pc:docMk/>
            <pc:sldMk cId="739234033" sldId="1312"/>
            <ac:picMk id="6" creationId="{FE6154E2-FD9C-4E5E-AAF3-711E4E0A9122}"/>
          </ac:picMkLst>
        </pc:picChg>
        <pc:picChg chg="add mod modCrop">
          <ac:chgData name="Chamberlin, Catherine" userId="cfcb1bb1-94ad-4318-a78d-bbe0f4575027" providerId="ADAL" clId="{D8F2495B-37E6-41E4-A58F-6F7AAC100EB4}" dt="2021-07-15T15:17:46.363" v="3796" actId="1076"/>
          <ac:picMkLst>
            <pc:docMk/>
            <pc:sldMk cId="739234033" sldId="1312"/>
            <ac:picMk id="11" creationId="{4468F9B7-A62F-49DE-BFB9-A9957C95F4F6}"/>
          </ac:picMkLst>
        </pc:picChg>
      </pc:sldChg>
      <pc:sldChg chg="modSp add mod modAnim">
        <pc:chgData name="Chamberlin, Catherine" userId="cfcb1bb1-94ad-4318-a78d-bbe0f4575027" providerId="ADAL" clId="{D8F2495B-37E6-41E4-A58F-6F7AAC100EB4}" dt="2021-07-15T17:52:07.743" v="4882" actId="14100"/>
        <pc:sldMkLst>
          <pc:docMk/>
          <pc:sldMk cId="1301043663" sldId="1313"/>
        </pc:sldMkLst>
        <pc:spChg chg="mod">
          <ac:chgData name="Chamberlin, Catherine" userId="cfcb1bb1-94ad-4318-a78d-bbe0f4575027" providerId="ADAL" clId="{D8F2495B-37E6-41E4-A58F-6F7AAC100EB4}" dt="2021-07-15T17:52:07.743" v="4882" actId="14100"/>
          <ac:spMkLst>
            <pc:docMk/>
            <pc:sldMk cId="1301043663" sldId="1313"/>
            <ac:spMk id="2" creationId="{CD840660-8C99-4225-989A-47E3C28B964C}"/>
          </ac:spMkLst>
        </pc:spChg>
        <pc:spChg chg="mod">
          <ac:chgData name="Chamberlin, Catherine" userId="cfcb1bb1-94ad-4318-a78d-bbe0f4575027" providerId="ADAL" clId="{D8F2495B-37E6-41E4-A58F-6F7AAC100EB4}" dt="2021-07-15T17:51:55.752" v="4880" actId="1076"/>
          <ac:spMkLst>
            <pc:docMk/>
            <pc:sldMk cId="1301043663" sldId="1313"/>
            <ac:spMk id="3" creationId="{4C600774-4975-4D8F-8C83-C426DB65F9C2}"/>
          </ac:spMkLst>
        </pc:spChg>
      </pc:sldChg>
      <pc:sldChg chg="addSp delSp modSp add mod modAnim">
        <pc:chgData name="Chamberlin, Catherine" userId="cfcb1bb1-94ad-4318-a78d-bbe0f4575027" providerId="ADAL" clId="{D8F2495B-37E6-41E4-A58F-6F7AAC100EB4}" dt="2021-07-15T20:01:47.103" v="6949" actId="1076"/>
        <pc:sldMkLst>
          <pc:docMk/>
          <pc:sldMk cId="1638508194" sldId="1314"/>
        </pc:sldMkLst>
        <pc:spChg chg="mod">
          <ac:chgData name="Chamberlin, Catherine" userId="cfcb1bb1-94ad-4318-a78d-bbe0f4575027" providerId="ADAL" clId="{D8F2495B-37E6-41E4-A58F-6F7AAC100EB4}" dt="2021-07-15T18:01:53.982" v="5303" actId="20577"/>
          <ac:spMkLst>
            <pc:docMk/>
            <pc:sldMk cId="1638508194" sldId="1314"/>
            <ac:spMk id="2" creationId="{CD840660-8C99-4225-989A-47E3C28B964C}"/>
          </ac:spMkLst>
        </pc:spChg>
        <pc:spChg chg="mod">
          <ac:chgData name="Chamberlin, Catherine" userId="cfcb1bb1-94ad-4318-a78d-bbe0f4575027" providerId="ADAL" clId="{D8F2495B-37E6-41E4-A58F-6F7AAC100EB4}" dt="2021-07-15T18:44:17.368" v="6837" actId="14100"/>
          <ac:spMkLst>
            <pc:docMk/>
            <pc:sldMk cId="1638508194" sldId="1314"/>
            <ac:spMk id="29" creationId="{83788AEF-C4F9-42DC-B72A-CCC44986B8B1}"/>
          </ac:spMkLst>
        </pc:spChg>
        <pc:spChg chg="mod">
          <ac:chgData name="Chamberlin, Catherine" userId="cfcb1bb1-94ad-4318-a78d-bbe0f4575027" providerId="ADAL" clId="{D8F2495B-37E6-41E4-A58F-6F7AAC100EB4}" dt="2021-07-15T18:44:26.856" v="6839" actId="1076"/>
          <ac:spMkLst>
            <pc:docMk/>
            <pc:sldMk cId="1638508194" sldId="1314"/>
            <ac:spMk id="30" creationId="{3BAD8B05-F994-4B65-B34B-510EC71373A8}"/>
          </ac:spMkLst>
        </pc:spChg>
        <pc:spChg chg="mod">
          <ac:chgData name="Chamberlin, Catherine" userId="cfcb1bb1-94ad-4318-a78d-bbe0f4575027" providerId="ADAL" clId="{D8F2495B-37E6-41E4-A58F-6F7AAC100EB4}" dt="2021-07-15T20:01:42.337" v="6948" actId="14100"/>
          <ac:spMkLst>
            <pc:docMk/>
            <pc:sldMk cId="1638508194" sldId="1314"/>
            <ac:spMk id="31" creationId="{829DB182-C9C9-4BE4-B97F-5B9E258F99B1}"/>
          </ac:spMkLst>
        </pc:spChg>
        <pc:spChg chg="mod">
          <ac:chgData name="Chamberlin, Catherine" userId="cfcb1bb1-94ad-4318-a78d-bbe0f4575027" providerId="ADAL" clId="{D8F2495B-37E6-41E4-A58F-6F7AAC100EB4}" dt="2021-07-15T18:44:22.896" v="6838" actId="1076"/>
          <ac:spMkLst>
            <pc:docMk/>
            <pc:sldMk cId="1638508194" sldId="1314"/>
            <ac:spMk id="32" creationId="{53D60A1E-93B7-4097-9D6A-EB0BA997D48E}"/>
          </ac:spMkLst>
        </pc:spChg>
        <pc:spChg chg="mod">
          <ac:chgData name="Chamberlin, Catherine" userId="cfcb1bb1-94ad-4318-a78d-bbe0f4575027" providerId="ADAL" clId="{D8F2495B-37E6-41E4-A58F-6F7AAC100EB4}" dt="2021-07-15T20:01:10.458" v="6890" actId="20577"/>
          <ac:spMkLst>
            <pc:docMk/>
            <pc:sldMk cId="1638508194" sldId="1314"/>
            <ac:spMk id="36" creationId="{FE29432B-F788-4694-B0C7-6F74BDA92150}"/>
          </ac:spMkLst>
        </pc:spChg>
        <pc:spChg chg="mod">
          <ac:chgData name="Chamberlin, Catherine" userId="cfcb1bb1-94ad-4318-a78d-bbe0f4575027" providerId="ADAL" clId="{D8F2495B-37E6-41E4-A58F-6F7AAC100EB4}" dt="2021-07-15T18:44:33.631" v="6841" actId="1076"/>
          <ac:spMkLst>
            <pc:docMk/>
            <pc:sldMk cId="1638508194" sldId="1314"/>
            <ac:spMk id="38" creationId="{B5A7E983-F6DA-424C-ADDE-C202A06B0B15}"/>
          </ac:spMkLst>
        </pc:spChg>
        <pc:spChg chg="mod">
          <ac:chgData name="Chamberlin, Catherine" userId="cfcb1bb1-94ad-4318-a78d-bbe0f4575027" providerId="ADAL" clId="{D8F2495B-37E6-41E4-A58F-6F7AAC100EB4}" dt="2021-07-15T17:57:04.320" v="5040" actId="1076"/>
          <ac:spMkLst>
            <pc:docMk/>
            <pc:sldMk cId="1638508194" sldId="1314"/>
            <ac:spMk id="39" creationId="{006A90D0-6E80-4FC9-A04F-76836AA97479}"/>
          </ac:spMkLst>
        </pc:spChg>
        <pc:spChg chg="mod">
          <ac:chgData name="Chamberlin, Catherine" userId="cfcb1bb1-94ad-4318-a78d-bbe0f4575027" providerId="ADAL" clId="{D8F2495B-37E6-41E4-A58F-6F7AAC100EB4}" dt="2021-07-15T17:57:10.721" v="5041" actId="1076"/>
          <ac:spMkLst>
            <pc:docMk/>
            <pc:sldMk cId="1638508194" sldId="1314"/>
            <ac:spMk id="40" creationId="{C8736855-8D42-42D5-BEE4-F2D9EF096523}"/>
          </ac:spMkLst>
        </pc:spChg>
        <pc:spChg chg="mod">
          <ac:chgData name="Chamberlin, Catherine" userId="cfcb1bb1-94ad-4318-a78d-bbe0f4575027" providerId="ADAL" clId="{D8F2495B-37E6-41E4-A58F-6F7AAC100EB4}" dt="2021-07-15T20:01:47.103" v="6949" actId="1076"/>
          <ac:spMkLst>
            <pc:docMk/>
            <pc:sldMk cId="1638508194" sldId="1314"/>
            <ac:spMk id="45" creationId="{491CE382-5355-4D92-A1BC-8C34DD87BA48}"/>
          </ac:spMkLst>
        </pc:spChg>
        <pc:spChg chg="mod">
          <ac:chgData name="Chamberlin, Catherine" userId="cfcb1bb1-94ad-4318-a78d-bbe0f4575027" providerId="ADAL" clId="{D8F2495B-37E6-41E4-A58F-6F7AAC100EB4}" dt="2021-07-15T17:54:22.314" v="4951" actId="255"/>
          <ac:spMkLst>
            <pc:docMk/>
            <pc:sldMk cId="1638508194" sldId="1314"/>
            <ac:spMk id="51" creationId="{A8A33646-3E29-4542-93D2-56C0269D921C}"/>
          </ac:spMkLst>
        </pc:spChg>
        <pc:spChg chg="mod">
          <ac:chgData name="Chamberlin, Catherine" userId="cfcb1bb1-94ad-4318-a78d-bbe0f4575027" providerId="ADAL" clId="{D8F2495B-37E6-41E4-A58F-6F7AAC100EB4}" dt="2021-07-15T17:56:05.045" v="5017" actId="20577"/>
          <ac:spMkLst>
            <pc:docMk/>
            <pc:sldMk cId="1638508194" sldId="1314"/>
            <ac:spMk id="52" creationId="{2E02EB49-6458-4D9A-9F20-E24DA9AF8983}"/>
          </ac:spMkLst>
        </pc:spChg>
        <pc:spChg chg="mod">
          <ac:chgData name="Chamberlin, Catherine" userId="cfcb1bb1-94ad-4318-a78d-bbe0f4575027" providerId="ADAL" clId="{D8F2495B-37E6-41E4-A58F-6F7AAC100EB4}" dt="2021-07-15T17:54:34.430" v="4954" actId="255"/>
          <ac:spMkLst>
            <pc:docMk/>
            <pc:sldMk cId="1638508194" sldId="1314"/>
            <ac:spMk id="53" creationId="{94EC1405-3FBA-4417-9EE6-9DBEC169C9FB}"/>
          </ac:spMkLst>
        </pc:spChg>
        <pc:spChg chg="mod">
          <ac:chgData name="Chamberlin, Catherine" userId="cfcb1bb1-94ad-4318-a78d-bbe0f4575027" providerId="ADAL" clId="{D8F2495B-37E6-41E4-A58F-6F7AAC100EB4}" dt="2021-07-15T17:55:53.909" v="4985" actId="20577"/>
          <ac:spMkLst>
            <pc:docMk/>
            <pc:sldMk cId="1638508194" sldId="1314"/>
            <ac:spMk id="54" creationId="{14E29A5C-287E-4C29-819B-AC9945B08791}"/>
          </ac:spMkLst>
        </pc:spChg>
        <pc:spChg chg="mod">
          <ac:chgData name="Chamberlin, Catherine" userId="cfcb1bb1-94ad-4318-a78d-bbe0f4575027" providerId="ADAL" clId="{D8F2495B-37E6-41E4-A58F-6F7AAC100EB4}" dt="2021-07-15T17:56:10.869" v="5026" actId="20577"/>
          <ac:spMkLst>
            <pc:docMk/>
            <pc:sldMk cId="1638508194" sldId="1314"/>
            <ac:spMk id="55" creationId="{6C2C3154-3A6D-4D98-AD64-98D8AFAE5A43}"/>
          </ac:spMkLst>
        </pc:spChg>
        <pc:spChg chg="mod">
          <ac:chgData name="Chamberlin, Catherine" userId="cfcb1bb1-94ad-4318-a78d-bbe0f4575027" providerId="ADAL" clId="{D8F2495B-37E6-41E4-A58F-6F7AAC100EB4}" dt="2021-07-15T18:00:20.843" v="5274" actId="207"/>
          <ac:spMkLst>
            <pc:docMk/>
            <pc:sldMk cId="1638508194" sldId="1314"/>
            <ac:spMk id="62" creationId="{A70861E3-AB29-405E-BEEF-CC0370CDC59F}"/>
          </ac:spMkLst>
        </pc:spChg>
        <pc:spChg chg="add del mod">
          <ac:chgData name="Chamberlin, Catherine" userId="cfcb1bb1-94ad-4318-a78d-bbe0f4575027" providerId="ADAL" clId="{D8F2495B-37E6-41E4-A58F-6F7AAC100EB4}" dt="2021-07-15T18:00:28.902" v="5275" actId="478"/>
          <ac:spMkLst>
            <pc:docMk/>
            <pc:sldMk cId="1638508194" sldId="1314"/>
            <ac:spMk id="81" creationId="{CDA194CB-8208-4FB4-B24F-BADAC18F3F16}"/>
          </ac:spMkLst>
        </pc:spChg>
        <pc:grpChg chg="mod">
          <ac:chgData name="Chamberlin, Catherine" userId="cfcb1bb1-94ad-4318-a78d-bbe0f4575027" providerId="ADAL" clId="{D8F2495B-37E6-41E4-A58F-6F7AAC100EB4}" dt="2021-07-15T17:54:03.237" v="4942" actId="1076"/>
          <ac:grpSpMkLst>
            <pc:docMk/>
            <pc:sldMk cId="1638508194" sldId="1314"/>
            <ac:grpSpMk id="28" creationId="{5662D1DE-C652-4172-9B50-2D7B2F3850A1}"/>
          </ac:grpSpMkLst>
        </pc:grpChg>
        <pc:grpChg chg="mod">
          <ac:chgData name="Chamberlin, Catherine" userId="cfcb1bb1-94ad-4318-a78d-bbe0f4575027" providerId="ADAL" clId="{D8F2495B-37E6-41E4-A58F-6F7AAC100EB4}" dt="2021-07-15T17:56:22.436" v="5030" actId="1076"/>
          <ac:grpSpMkLst>
            <pc:docMk/>
            <pc:sldMk cId="1638508194" sldId="1314"/>
            <ac:grpSpMk id="44" creationId="{3091406F-8CD5-4B83-9FBF-664BF9678550}"/>
          </ac:grpSpMkLst>
        </pc:grpChg>
        <pc:grpChg chg="mod">
          <ac:chgData name="Chamberlin, Catherine" userId="cfcb1bb1-94ad-4318-a78d-bbe0f4575027" providerId="ADAL" clId="{D8F2495B-37E6-41E4-A58F-6F7AAC100EB4}" dt="2021-07-15T17:53:52.979" v="4940" actId="1076"/>
          <ac:grpSpMkLst>
            <pc:docMk/>
            <pc:sldMk cId="1638508194" sldId="1314"/>
            <ac:grpSpMk id="49" creationId="{4A1C4C96-C6BE-4AA0-BFF1-CF8A96075832}"/>
          </ac:grpSpMkLst>
        </pc:grpChg>
        <pc:cxnChg chg="mod">
          <ac:chgData name="Chamberlin, Catherine" userId="cfcb1bb1-94ad-4318-a78d-bbe0f4575027" providerId="ADAL" clId="{D8F2495B-37E6-41E4-A58F-6F7AAC100EB4}" dt="2021-07-15T18:44:26.856" v="6839" actId="1076"/>
          <ac:cxnSpMkLst>
            <pc:docMk/>
            <pc:sldMk cId="1638508194" sldId="1314"/>
            <ac:cxnSpMk id="33" creationId="{CE2DA92A-0710-422E-8162-87C99990D13E}"/>
          </ac:cxnSpMkLst>
        </pc:cxnChg>
        <pc:cxnChg chg="mod">
          <ac:chgData name="Chamberlin, Catherine" userId="cfcb1bb1-94ad-4318-a78d-bbe0f4575027" providerId="ADAL" clId="{D8F2495B-37E6-41E4-A58F-6F7AAC100EB4}" dt="2021-07-15T20:01:42.337" v="6948" actId="14100"/>
          <ac:cxnSpMkLst>
            <pc:docMk/>
            <pc:sldMk cId="1638508194" sldId="1314"/>
            <ac:cxnSpMk id="34" creationId="{8D0159E2-C4DD-4B2D-8C2A-9D98F47AF825}"/>
          </ac:cxnSpMkLst>
        </pc:cxnChg>
        <pc:cxnChg chg="mod">
          <ac:chgData name="Chamberlin, Catherine" userId="cfcb1bb1-94ad-4318-a78d-bbe0f4575027" providerId="ADAL" clId="{D8F2495B-37E6-41E4-A58F-6F7AAC100EB4}" dt="2021-07-15T18:44:22.896" v="6838" actId="1076"/>
          <ac:cxnSpMkLst>
            <pc:docMk/>
            <pc:sldMk cId="1638508194" sldId="1314"/>
            <ac:cxnSpMk id="35" creationId="{73484E87-5DD7-4FE2-B8F3-B4700093AB70}"/>
          </ac:cxnSpMkLst>
        </pc:cxnChg>
        <pc:cxnChg chg="mod">
          <ac:chgData name="Chamberlin, Catherine" userId="cfcb1bb1-94ad-4318-a78d-bbe0f4575027" providerId="ADAL" clId="{D8F2495B-37E6-41E4-A58F-6F7AAC100EB4}" dt="2021-07-15T18:44:30.634" v="6840" actId="1076"/>
          <ac:cxnSpMkLst>
            <pc:docMk/>
            <pc:sldMk cId="1638508194" sldId="1314"/>
            <ac:cxnSpMk id="37" creationId="{E0FFF386-DFDC-42BE-85B9-7F41396911B8}"/>
          </ac:cxnSpMkLst>
        </pc:cxnChg>
        <pc:cxnChg chg="mod">
          <ac:chgData name="Chamberlin, Catherine" userId="cfcb1bb1-94ad-4318-a78d-bbe0f4575027" providerId="ADAL" clId="{D8F2495B-37E6-41E4-A58F-6F7AAC100EB4}" dt="2021-07-15T18:44:33.631" v="6841" actId="1076"/>
          <ac:cxnSpMkLst>
            <pc:docMk/>
            <pc:sldMk cId="1638508194" sldId="1314"/>
            <ac:cxnSpMk id="41" creationId="{E50AB458-0987-4D97-89E5-DC7D6E8530E8}"/>
          </ac:cxnSpMkLst>
        </pc:cxnChg>
        <pc:cxnChg chg="mod">
          <ac:chgData name="Chamberlin, Catherine" userId="cfcb1bb1-94ad-4318-a78d-bbe0f4575027" providerId="ADAL" clId="{D8F2495B-37E6-41E4-A58F-6F7AAC100EB4}" dt="2021-07-15T18:44:33.631" v="6841" actId="1076"/>
          <ac:cxnSpMkLst>
            <pc:docMk/>
            <pc:sldMk cId="1638508194" sldId="1314"/>
            <ac:cxnSpMk id="42" creationId="{2C7859AD-4912-4436-BAAF-46058AFB71C7}"/>
          </ac:cxnSpMkLst>
        </pc:cxnChg>
        <pc:cxnChg chg="mod">
          <ac:chgData name="Chamberlin, Catherine" userId="cfcb1bb1-94ad-4318-a78d-bbe0f4575027" providerId="ADAL" clId="{D8F2495B-37E6-41E4-A58F-6F7AAC100EB4}" dt="2021-07-15T18:44:33.631" v="6841" actId="1076"/>
          <ac:cxnSpMkLst>
            <pc:docMk/>
            <pc:sldMk cId="1638508194" sldId="1314"/>
            <ac:cxnSpMk id="43" creationId="{D3DAB094-08D2-401A-9BB3-033D4C4F68A1}"/>
          </ac:cxnSpMkLst>
        </pc:cxnChg>
        <pc:cxnChg chg="mod">
          <ac:chgData name="Chamberlin, Catherine" userId="cfcb1bb1-94ad-4318-a78d-bbe0f4575027" providerId="ADAL" clId="{D8F2495B-37E6-41E4-A58F-6F7AAC100EB4}" dt="2021-07-15T20:01:47.103" v="6949" actId="1076"/>
          <ac:cxnSpMkLst>
            <pc:docMk/>
            <pc:sldMk cId="1638508194" sldId="1314"/>
            <ac:cxnSpMk id="46" creationId="{71555C44-7B47-4F5D-967C-B94D587EB5FA}"/>
          </ac:cxnSpMkLst>
        </pc:cxnChg>
        <pc:cxnChg chg="mod">
          <ac:chgData name="Chamberlin, Catherine" userId="cfcb1bb1-94ad-4318-a78d-bbe0f4575027" providerId="ADAL" clId="{D8F2495B-37E6-41E4-A58F-6F7AAC100EB4}" dt="2021-07-15T20:01:47.103" v="6949" actId="1076"/>
          <ac:cxnSpMkLst>
            <pc:docMk/>
            <pc:sldMk cId="1638508194" sldId="1314"/>
            <ac:cxnSpMk id="47" creationId="{4EF29E02-DD11-49EE-B5DC-8DB6FBCF5593}"/>
          </ac:cxnSpMkLst>
        </pc:cxnChg>
        <pc:cxnChg chg="mod">
          <ac:chgData name="Chamberlin, Catherine" userId="cfcb1bb1-94ad-4318-a78d-bbe0f4575027" providerId="ADAL" clId="{D8F2495B-37E6-41E4-A58F-6F7AAC100EB4}" dt="2021-07-15T20:01:47.103" v="6949" actId="1076"/>
          <ac:cxnSpMkLst>
            <pc:docMk/>
            <pc:sldMk cId="1638508194" sldId="1314"/>
            <ac:cxnSpMk id="48" creationId="{36FE3AA6-0AC0-49C8-AB89-DFE067CA052E}"/>
          </ac:cxnSpMkLst>
        </pc:cxnChg>
        <pc:cxnChg chg="mod">
          <ac:chgData name="Chamberlin, Catherine" userId="cfcb1bb1-94ad-4318-a78d-bbe0f4575027" providerId="ADAL" clId="{D8F2495B-37E6-41E4-A58F-6F7AAC100EB4}" dt="2021-07-15T20:01:47.103" v="6949" actId="1076"/>
          <ac:cxnSpMkLst>
            <pc:docMk/>
            <pc:sldMk cId="1638508194" sldId="1314"/>
            <ac:cxnSpMk id="56" creationId="{458C6F38-5BDE-4D65-A680-B02CAB9D58A3}"/>
          </ac:cxnSpMkLst>
        </pc:cxnChg>
        <pc:cxnChg chg="mod">
          <ac:chgData name="Chamberlin, Catherine" userId="cfcb1bb1-94ad-4318-a78d-bbe0f4575027" providerId="ADAL" clId="{D8F2495B-37E6-41E4-A58F-6F7AAC100EB4}" dt="2021-07-15T20:01:47.103" v="6949" actId="1076"/>
          <ac:cxnSpMkLst>
            <pc:docMk/>
            <pc:sldMk cId="1638508194" sldId="1314"/>
            <ac:cxnSpMk id="57" creationId="{0C655C39-628B-4DE8-A5A6-D74F0FEA2F39}"/>
          </ac:cxnSpMkLst>
        </pc:cxnChg>
        <pc:cxnChg chg="mod">
          <ac:chgData name="Chamberlin, Catherine" userId="cfcb1bb1-94ad-4318-a78d-bbe0f4575027" providerId="ADAL" clId="{D8F2495B-37E6-41E4-A58F-6F7AAC100EB4}" dt="2021-07-15T20:01:47.103" v="6949" actId="1076"/>
          <ac:cxnSpMkLst>
            <pc:docMk/>
            <pc:sldMk cId="1638508194" sldId="1314"/>
            <ac:cxnSpMk id="58" creationId="{8BCA0E38-ED21-4992-A702-A627DA5B6CE2}"/>
          </ac:cxnSpMkLst>
        </pc:cxnChg>
        <pc:cxnChg chg="mod">
          <ac:chgData name="Chamberlin, Catherine" userId="cfcb1bb1-94ad-4318-a78d-bbe0f4575027" providerId="ADAL" clId="{D8F2495B-37E6-41E4-A58F-6F7AAC100EB4}" dt="2021-07-15T20:01:47.103" v="6949" actId="1076"/>
          <ac:cxnSpMkLst>
            <pc:docMk/>
            <pc:sldMk cId="1638508194" sldId="1314"/>
            <ac:cxnSpMk id="59" creationId="{373877D2-E4ED-4A1D-8EEA-28536B18418D}"/>
          </ac:cxnSpMkLst>
        </pc:cxnChg>
        <pc:cxnChg chg="mod">
          <ac:chgData name="Chamberlin, Catherine" userId="cfcb1bb1-94ad-4318-a78d-bbe0f4575027" providerId="ADAL" clId="{D8F2495B-37E6-41E4-A58F-6F7AAC100EB4}" dt="2021-07-15T20:01:47.103" v="6949" actId="1076"/>
          <ac:cxnSpMkLst>
            <pc:docMk/>
            <pc:sldMk cId="1638508194" sldId="1314"/>
            <ac:cxnSpMk id="60" creationId="{D049A53B-B4C1-47A3-8835-204B71BE14DC}"/>
          </ac:cxnSpMkLst>
        </pc:cxnChg>
        <pc:cxnChg chg="mod">
          <ac:chgData name="Chamberlin, Catherine" userId="cfcb1bb1-94ad-4318-a78d-bbe0f4575027" providerId="ADAL" clId="{D8F2495B-37E6-41E4-A58F-6F7AAC100EB4}" dt="2021-07-15T20:01:47.103" v="6949" actId="1076"/>
          <ac:cxnSpMkLst>
            <pc:docMk/>
            <pc:sldMk cId="1638508194" sldId="1314"/>
            <ac:cxnSpMk id="61" creationId="{0769530C-4E69-46FC-BDFB-18873E32CAD1}"/>
          </ac:cxnSpMkLst>
        </pc:cxnChg>
      </pc:sldChg>
      <pc:sldChg chg="addSp delSp modSp add mod">
        <pc:chgData name="Chamberlin, Catherine" userId="cfcb1bb1-94ad-4318-a78d-bbe0f4575027" providerId="ADAL" clId="{D8F2495B-37E6-41E4-A58F-6F7AAC100EB4}" dt="2021-07-15T18:14:16.167" v="5797" actId="12"/>
        <pc:sldMkLst>
          <pc:docMk/>
          <pc:sldMk cId="2749250790" sldId="1315"/>
        </pc:sldMkLst>
        <pc:spChg chg="mod">
          <ac:chgData name="Chamberlin, Catherine" userId="cfcb1bb1-94ad-4318-a78d-bbe0f4575027" providerId="ADAL" clId="{D8F2495B-37E6-41E4-A58F-6F7AAC100EB4}" dt="2021-07-15T18:11:30.745" v="5495" actId="12"/>
          <ac:spMkLst>
            <pc:docMk/>
            <pc:sldMk cId="2749250790" sldId="1315"/>
            <ac:spMk id="2" creationId="{CD840660-8C99-4225-989A-47E3C28B964C}"/>
          </ac:spMkLst>
        </pc:spChg>
        <pc:spChg chg="add mod">
          <ac:chgData name="Chamberlin, Catherine" userId="cfcb1bb1-94ad-4318-a78d-bbe0f4575027" providerId="ADAL" clId="{D8F2495B-37E6-41E4-A58F-6F7AAC100EB4}" dt="2021-07-15T18:14:16.167" v="5797" actId="12"/>
          <ac:spMkLst>
            <pc:docMk/>
            <pc:sldMk cId="2749250790" sldId="1315"/>
            <ac:spMk id="3" creationId="{D8B9A182-EE50-4DB2-A4A9-24953E80126A}"/>
          </ac:spMkLst>
        </pc:spChg>
        <pc:spChg chg="del">
          <ac:chgData name="Chamberlin, Catherine" userId="cfcb1bb1-94ad-4318-a78d-bbe0f4575027" providerId="ADAL" clId="{D8F2495B-37E6-41E4-A58F-6F7AAC100EB4}" dt="2021-07-15T18:10:29.753" v="5407" actId="478"/>
          <ac:spMkLst>
            <pc:docMk/>
            <pc:sldMk cId="2749250790" sldId="1315"/>
            <ac:spMk id="15" creationId="{65EE812A-9CDB-4415-A34F-E108118938E3}"/>
          </ac:spMkLst>
        </pc:spChg>
        <pc:picChg chg="del">
          <ac:chgData name="Chamberlin, Catherine" userId="cfcb1bb1-94ad-4318-a78d-bbe0f4575027" providerId="ADAL" clId="{D8F2495B-37E6-41E4-A58F-6F7AAC100EB4}" dt="2021-07-15T18:10:25.033" v="5405" actId="478"/>
          <ac:picMkLst>
            <pc:docMk/>
            <pc:sldMk cId="2749250790" sldId="1315"/>
            <ac:picMk id="10" creationId="{CEEC189F-5B5C-4A30-945E-35F7CB3F7E36}"/>
          </ac:picMkLst>
        </pc:picChg>
        <pc:picChg chg="mod">
          <ac:chgData name="Chamberlin, Catherine" userId="cfcb1bb1-94ad-4318-a78d-bbe0f4575027" providerId="ADAL" clId="{D8F2495B-37E6-41E4-A58F-6F7AAC100EB4}" dt="2021-07-15T18:11:17.937" v="5491" actId="1076"/>
          <ac:picMkLst>
            <pc:docMk/>
            <pc:sldMk cId="2749250790" sldId="1315"/>
            <ac:picMk id="11" creationId="{2CC3AC79-FD3B-4A54-B221-9D178449961A}"/>
          </ac:picMkLst>
        </pc:picChg>
        <pc:picChg chg="del">
          <ac:chgData name="Chamberlin, Catherine" userId="cfcb1bb1-94ad-4318-a78d-bbe0f4575027" providerId="ADAL" clId="{D8F2495B-37E6-41E4-A58F-6F7AAC100EB4}" dt="2021-07-15T18:10:26.869" v="5406" actId="478"/>
          <ac:picMkLst>
            <pc:docMk/>
            <pc:sldMk cId="2749250790" sldId="1315"/>
            <ac:picMk id="12" creationId="{2BCA451D-2DDA-4812-8D8B-5C368DB9905F}"/>
          </ac:picMkLst>
        </pc:picChg>
      </pc:sldChg>
      <pc:sldChg chg="modSp add mod">
        <pc:chgData name="Chamberlin, Catherine" userId="cfcb1bb1-94ad-4318-a78d-bbe0f4575027" providerId="ADAL" clId="{D8F2495B-37E6-41E4-A58F-6F7AAC100EB4}" dt="2021-07-15T21:01:15.602" v="8496" actId="404"/>
        <pc:sldMkLst>
          <pc:docMk/>
          <pc:sldMk cId="3354135795" sldId="1316"/>
        </pc:sldMkLst>
        <pc:spChg chg="mod">
          <ac:chgData name="Chamberlin, Catherine" userId="cfcb1bb1-94ad-4318-a78d-bbe0f4575027" providerId="ADAL" clId="{D8F2495B-37E6-41E4-A58F-6F7AAC100EB4}" dt="2021-07-15T20:44:11.230" v="7789" actId="20577"/>
          <ac:spMkLst>
            <pc:docMk/>
            <pc:sldMk cId="3354135795" sldId="1316"/>
            <ac:spMk id="2" creationId="{CD840660-8C99-4225-989A-47E3C28B964C}"/>
          </ac:spMkLst>
        </pc:spChg>
        <pc:spChg chg="mod">
          <ac:chgData name="Chamberlin, Catherine" userId="cfcb1bb1-94ad-4318-a78d-bbe0f4575027" providerId="ADAL" clId="{D8F2495B-37E6-41E4-A58F-6F7AAC100EB4}" dt="2021-07-15T21:01:15.602" v="8496" actId="404"/>
          <ac:spMkLst>
            <pc:docMk/>
            <pc:sldMk cId="3354135795" sldId="1316"/>
            <ac:spMk id="6" creationId="{B87A33D3-6FCD-4523-BCDA-60111D047C2B}"/>
          </ac:spMkLst>
        </pc:spChg>
      </pc:sldChg>
    </pc:docChg>
  </pc:docChgLst>
  <pc:docChgLst>
    <pc:chgData name="Chamberlin, Catherine" userId="cfcb1bb1-94ad-4318-a78d-bbe0f4575027" providerId="ADAL" clId="{F5BE58F1-1271-4F98-AD13-7019FDE62207}"/>
    <pc:docChg chg="undo custSel addSld delSld modSld sldOrd">
      <pc:chgData name="Chamberlin, Catherine" userId="cfcb1bb1-94ad-4318-a78d-bbe0f4575027" providerId="ADAL" clId="{F5BE58F1-1271-4F98-AD13-7019FDE62207}" dt="2021-09-15T22:29:03.132" v="4879"/>
      <pc:docMkLst>
        <pc:docMk/>
      </pc:docMkLst>
      <pc:sldChg chg="modSp mod">
        <pc:chgData name="Chamberlin, Catherine" userId="cfcb1bb1-94ad-4318-a78d-bbe0f4575027" providerId="ADAL" clId="{F5BE58F1-1271-4F98-AD13-7019FDE62207}" dt="2021-09-15T13:33:34.640" v="174" actId="1076"/>
        <pc:sldMkLst>
          <pc:docMk/>
          <pc:sldMk cId="2592768132" sldId="256"/>
        </pc:sldMkLst>
        <pc:spChg chg="mod">
          <ac:chgData name="Chamberlin, Catherine" userId="cfcb1bb1-94ad-4318-a78d-bbe0f4575027" providerId="ADAL" clId="{F5BE58F1-1271-4F98-AD13-7019FDE62207}" dt="2021-09-15T13:31:03.139" v="82" actId="20577"/>
          <ac:spMkLst>
            <pc:docMk/>
            <pc:sldMk cId="2592768132" sldId="256"/>
            <ac:spMk id="2" creationId="{B0126FC4-8A38-40B4-B3F3-EF8839F06279}"/>
          </ac:spMkLst>
        </pc:spChg>
        <pc:spChg chg="mod">
          <ac:chgData name="Chamberlin, Catherine" userId="cfcb1bb1-94ad-4318-a78d-bbe0f4575027" providerId="ADAL" clId="{F5BE58F1-1271-4F98-AD13-7019FDE62207}" dt="2021-09-15T13:32:38.468" v="134" actId="1076"/>
          <ac:spMkLst>
            <pc:docMk/>
            <pc:sldMk cId="2592768132" sldId="256"/>
            <ac:spMk id="3" creationId="{6C2267FC-74C5-4A67-8028-773D3C13791E}"/>
          </ac:spMkLst>
        </pc:spChg>
        <pc:spChg chg="mod">
          <ac:chgData name="Chamberlin, Catherine" userId="cfcb1bb1-94ad-4318-a78d-bbe0f4575027" providerId="ADAL" clId="{F5BE58F1-1271-4F98-AD13-7019FDE62207}" dt="2021-09-15T13:33:10.156" v="169" actId="1076"/>
          <ac:spMkLst>
            <pc:docMk/>
            <pc:sldMk cId="2592768132" sldId="256"/>
            <ac:spMk id="5" creationId="{7BD9DD4A-251B-4872-9E64-580289911CD3}"/>
          </ac:spMkLst>
        </pc:spChg>
        <pc:spChg chg="mod">
          <ac:chgData name="Chamberlin, Catherine" userId="cfcb1bb1-94ad-4318-a78d-bbe0f4575027" providerId="ADAL" clId="{F5BE58F1-1271-4F98-AD13-7019FDE62207}" dt="2021-09-15T13:31:30.771" v="87" actId="20577"/>
          <ac:spMkLst>
            <pc:docMk/>
            <pc:sldMk cId="2592768132" sldId="256"/>
            <ac:spMk id="9" creationId="{9ECC66A0-5162-45C5-987A-9A2F3829028E}"/>
          </ac:spMkLst>
        </pc:spChg>
        <pc:picChg chg="mod">
          <ac:chgData name="Chamberlin, Catherine" userId="cfcb1bb1-94ad-4318-a78d-bbe0f4575027" providerId="ADAL" clId="{F5BE58F1-1271-4F98-AD13-7019FDE62207}" dt="2021-09-15T13:33:29.015" v="172" actId="1076"/>
          <ac:picMkLst>
            <pc:docMk/>
            <pc:sldMk cId="2592768132" sldId="256"/>
            <ac:picMk id="7" creationId="{7FC01015-B195-41E5-AFD8-20B4A8DF5E9B}"/>
          </ac:picMkLst>
        </pc:picChg>
        <pc:picChg chg="mod">
          <ac:chgData name="Chamberlin, Catherine" userId="cfcb1bb1-94ad-4318-a78d-bbe0f4575027" providerId="ADAL" clId="{F5BE58F1-1271-4F98-AD13-7019FDE62207}" dt="2021-09-15T13:33:34.640" v="174" actId="1076"/>
          <ac:picMkLst>
            <pc:docMk/>
            <pc:sldMk cId="2592768132" sldId="256"/>
            <ac:picMk id="8" creationId="{6C15F45E-BD3E-4D97-A7E3-1153671CEEAC}"/>
          </ac:picMkLst>
        </pc:picChg>
      </pc:sldChg>
      <pc:sldChg chg="addSp delSp modSp mod">
        <pc:chgData name="Chamberlin, Catherine" userId="cfcb1bb1-94ad-4318-a78d-bbe0f4575027" providerId="ADAL" clId="{F5BE58F1-1271-4F98-AD13-7019FDE62207}" dt="2021-09-15T16:44:17.866" v="1714"/>
        <pc:sldMkLst>
          <pc:docMk/>
          <pc:sldMk cId="1489420594" sldId="257"/>
        </pc:sldMkLst>
        <pc:spChg chg="del">
          <ac:chgData name="Chamberlin, Catherine" userId="cfcb1bb1-94ad-4318-a78d-bbe0f4575027" providerId="ADAL" clId="{F5BE58F1-1271-4F98-AD13-7019FDE62207}" dt="2021-09-15T16:22:58.597" v="904" actId="478"/>
          <ac:spMkLst>
            <pc:docMk/>
            <pc:sldMk cId="1489420594" sldId="257"/>
            <ac:spMk id="2" creationId="{F95D3992-0DE3-4DD6-BC04-A3FA4579C853}"/>
          </ac:spMkLst>
        </pc:spChg>
        <pc:spChg chg="mod">
          <ac:chgData name="Chamberlin, Catherine" userId="cfcb1bb1-94ad-4318-a78d-bbe0f4575027" providerId="ADAL" clId="{F5BE58F1-1271-4F98-AD13-7019FDE62207}" dt="2021-09-15T16:23:54.110" v="928" actId="404"/>
          <ac:spMkLst>
            <pc:docMk/>
            <pc:sldMk cId="1489420594" sldId="257"/>
            <ac:spMk id="7" creationId="{CD209E29-3792-42BE-919D-44A6EC77EAB2}"/>
          </ac:spMkLst>
        </pc:spChg>
        <pc:spChg chg="mod">
          <ac:chgData name="Chamberlin, Catherine" userId="cfcb1bb1-94ad-4318-a78d-bbe0f4575027" providerId="ADAL" clId="{F5BE58F1-1271-4F98-AD13-7019FDE62207}" dt="2021-09-15T16:24:35.769" v="936" actId="1076"/>
          <ac:spMkLst>
            <pc:docMk/>
            <pc:sldMk cId="1489420594" sldId="257"/>
            <ac:spMk id="10" creationId="{2EA290B5-543A-47D5-A401-BF6294BC0E8D}"/>
          </ac:spMkLst>
        </pc:spChg>
        <pc:spChg chg="add del mod">
          <ac:chgData name="Chamberlin, Catherine" userId="cfcb1bb1-94ad-4318-a78d-bbe0f4575027" providerId="ADAL" clId="{F5BE58F1-1271-4F98-AD13-7019FDE62207}" dt="2021-09-15T16:23:02.319" v="906" actId="478"/>
          <ac:spMkLst>
            <pc:docMk/>
            <pc:sldMk cId="1489420594" sldId="257"/>
            <ac:spMk id="11" creationId="{45BEDEB2-2C8E-4F6D-94A2-A626A86275E2}"/>
          </ac:spMkLst>
        </pc:spChg>
        <pc:spChg chg="mod">
          <ac:chgData name="Chamberlin, Catherine" userId="cfcb1bb1-94ad-4318-a78d-bbe0f4575027" providerId="ADAL" clId="{F5BE58F1-1271-4F98-AD13-7019FDE62207}" dt="2021-09-15T16:24:07.532" v="934" actId="404"/>
          <ac:spMkLst>
            <pc:docMk/>
            <pc:sldMk cId="1489420594" sldId="257"/>
            <ac:spMk id="13" creationId="{170D21BC-D6E2-4306-AA6E-A770269D9048}"/>
          </ac:spMkLst>
        </pc:spChg>
        <pc:spChg chg="del">
          <ac:chgData name="Chamberlin, Catherine" userId="cfcb1bb1-94ad-4318-a78d-bbe0f4575027" providerId="ADAL" clId="{F5BE58F1-1271-4F98-AD13-7019FDE62207}" dt="2021-09-15T16:23:11.989" v="908" actId="478"/>
          <ac:spMkLst>
            <pc:docMk/>
            <pc:sldMk cId="1489420594" sldId="257"/>
            <ac:spMk id="17" creationId="{4400B5D1-DA2A-4AEF-9FD8-215DF4BB3F58}"/>
          </ac:spMkLst>
        </pc:spChg>
        <pc:spChg chg="add mod">
          <ac:chgData name="Chamberlin, Catherine" userId="cfcb1bb1-94ad-4318-a78d-bbe0f4575027" providerId="ADAL" clId="{F5BE58F1-1271-4F98-AD13-7019FDE62207}" dt="2021-09-15T16:23:06.636" v="907" actId="1076"/>
          <ac:spMkLst>
            <pc:docMk/>
            <pc:sldMk cId="1489420594" sldId="257"/>
            <ac:spMk id="20" creationId="{F69E8B81-85A6-468C-B2F9-7DB761424E55}"/>
          </ac:spMkLst>
        </pc:spChg>
        <pc:spChg chg="del">
          <ac:chgData name="Chamberlin, Catherine" userId="cfcb1bb1-94ad-4318-a78d-bbe0f4575027" providerId="ADAL" clId="{F5BE58F1-1271-4F98-AD13-7019FDE62207}" dt="2021-09-15T16:23:13.763" v="909" actId="478"/>
          <ac:spMkLst>
            <pc:docMk/>
            <pc:sldMk cId="1489420594" sldId="257"/>
            <ac:spMk id="22" creationId="{003DDFD3-379E-4667-825D-D52883F6A57C}"/>
          </ac:spMkLst>
        </pc:spChg>
        <pc:spChg chg="del">
          <ac:chgData name="Chamberlin, Catherine" userId="cfcb1bb1-94ad-4318-a78d-bbe0f4575027" providerId="ADAL" clId="{F5BE58F1-1271-4F98-AD13-7019FDE62207}" dt="2021-09-15T16:23:17.241" v="911" actId="478"/>
          <ac:spMkLst>
            <pc:docMk/>
            <pc:sldMk cId="1489420594" sldId="257"/>
            <ac:spMk id="23" creationId="{0AC16428-F87C-4DDB-854A-8B33CB7328E8}"/>
          </ac:spMkLst>
        </pc:spChg>
        <pc:spChg chg="add mod">
          <ac:chgData name="Chamberlin, Catherine" userId="cfcb1bb1-94ad-4318-a78d-bbe0f4575027" providerId="ADAL" clId="{F5BE58F1-1271-4F98-AD13-7019FDE62207}" dt="2021-09-15T16:29:53.806" v="1423" actId="14100"/>
          <ac:spMkLst>
            <pc:docMk/>
            <pc:sldMk cId="1489420594" sldId="257"/>
            <ac:spMk id="24" creationId="{7B7E0EE1-44AE-4CCC-B0DF-CE3C2A02328F}"/>
          </ac:spMkLst>
        </pc:spChg>
        <pc:spChg chg="mod">
          <ac:chgData name="Chamberlin, Catherine" userId="cfcb1bb1-94ad-4318-a78d-bbe0f4575027" providerId="ADAL" clId="{F5BE58F1-1271-4F98-AD13-7019FDE62207}" dt="2021-09-15T16:27:01.496" v="1192" actId="1076"/>
          <ac:spMkLst>
            <pc:docMk/>
            <pc:sldMk cId="1489420594" sldId="257"/>
            <ac:spMk id="25" creationId="{9EA41CA5-047E-4630-B5A4-527425EC88A5}"/>
          </ac:spMkLst>
        </pc:spChg>
        <pc:spChg chg="del">
          <ac:chgData name="Chamberlin, Catherine" userId="cfcb1bb1-94ad-4318-a78d-bbe0f4575027" providerId="ADAL" clId="{F5BE58F1-1271-4F98-AD13-7019FDE62207}" dt="2021-09-15T16:23:15.459" v="910" actId="478"/>
          <ac:spMkLst>
            <pc:docMk/>
            <pc:sldMk cId="1489420594" sldId="257"/>
            <ac:spMk id="26" creationId="{A6400482-D9F6-4FE7-A624-80F7BF0210DD}"/>
          </ac:spMkLst>
        </pc:spChg>
        <pc:spChg chg="add mod">
          <ac:chgData name="Chamberlin, Catherine" userId="cfcb1bb1-94ad-4318-a78d-bbe0f4575027" providerId="ADAL" clId="{F5BE58F1-1271-4F98-AD13-7019FDE62207}" dt="2021-09-15T16:44:17.866" v="1714"/>
          <ac:spMkLst>
            <pc:docMk/>
            <pc:sldMk cId="1489420594" sldId="257"/>
            <ac:spMk id="27" creationId="{B0BEA915-20AB-48E6-85A6-8E059E72D5AB}"/>
          </ac:spMkLst>
        </pc:spChg>
        <pc:grpChg chg="mod">
          <ac:chgData name="Chamberlin, Catherine" userId="cfcb1bb1-94ad-4318-a78d-bbe0f4575027" providerId="ADAL" clId="{F5BE58F1-1271-4F98-AD13-7019FDE62207}" dt="2021-09-15T16:23:24.178" v="914" actId="14100"/>
          <ac:grpSpMkLst>
            <pc:docMk/>
            <pc:sldMk cId="1489420594" sldId="257"/>
            <ac:grpSpMk id="5" creationId="{F2D75CB7-460E-4CD7-BC40-0B7B71CAEABC}"/>
          </ac:grpSpMkLst>
        </pc:grpChg>
        <pc:grpChg chg="mod">
          <ac:chgData name="Chamberlin, Catherine" userId="cfcb1bb1-94ad-4318-a78d-bbe0f4575027" providerId="ADAL" clId="{F5BE58F1-1271-4F98-AD13-7019FDE62207}" dt="2021-09-15T16:24:35.769" v="936" actId="1076"/>
          <ac:grpSpMkLst>
            <pc:docMk/>
            <pc:sldMk cId="1489420594" sldId="257"/>
            <ac:grpSpMk id="8" creationId="{FF90E573-258A-4206-8284-A9722A4C89A1}"/>
          </ac:grpSpMkLst>
        </pc:grpChg>
        <pc:grpChg chg="mod">
          <ac:chgData name="Chamberlin, Catherine" userId="cfcb1bb1-94ad-4318-a78d-bbe0f4575027" providerId="ADAL" clId="{F5BE58F1-1271-4F98-AD13-7019FDE62207}" dt="2021-09-15T16:23:36.701" v="920" actId="1076"/>
          <ac:grpSpMkLst>
            <pc:docMk/>
            <pc:sldMk cId="1489420594" sldId="257"/>
            <ac:grpSpMk id="9" creationId="{8FE61643-7CEB-4E17-B9E0-DDA9B0F55637}"/>
          </ac:grpSpMkLst>
        </pc:grpChg>
        <pc:picChg chg="mod">
          <ac:chgData name="Chamberlin, Catherine" userId="cfcb1bb1-94ad-4318-a78d-bbe0f4575027" providerId="ADAL" clId="{F5BE58F1-1271-4F98-AD13-7019FDE62207}" dt="2021-09-15T16:23:24.178" v="914" actId="14100"/>
          <ac:picMkLst>
            <pc:docMk/>
            <pc:sldMk cId="1489420594" sldId="257"/>
            <ac:picMk id="1026" creationId="{3E66540D-5329-4561-A649-FF152B3C066D}"/>
          </ac:picMkLst>
        </pc:picChg>
        <pc:picChg chg="mod">
          <ac:chgData name="Chamberlin, Catherine" userId="cfcb1bb1-94ad-4318-a78d-bbe0f4575027" providerId="ADAL" clId="{F5BE58F1-1271-4F98-AD13-7019FDE62207}" dt="2021-09-15T16:24:35.769" v="936" actId="1076"/>
          <ac:picMkLst>
            <pc:docMk/>
            <pc:sldMk cId="1489420594" sldId="257"/>
            <ac:picMk id="1028" creationId="{0A171CB7-A61B-4213-8EC8-B1C54B0129BA}"/>
          </ac:picMkLst>
        </pc:picChg>
        <pc:picChg chg="mod">
          <ac:chgData name="Chamberlin, Catherine" userId="cfcb1bb1-94ad-4318-a78d-bbe0f4575027" providerId="ADAL" clId="{F5BE58F1-1271-4F98-AD13-7019FDE62207}" dt="2021-09-15T16:23:36.701" v="920" actId="1076"/>
          <ac:picMkLst>
            <pc:docMk/>
            <pc:sldMk cId="1489420594" sldId="257"/>
            <ac:picMk id="1030" creationId="{BBFBC2AB-8C83-4A8A-9C3D-630F59F38E50}"/>
          </ac:picMkLst>
        </pc:picChg>
        <pc:picChg chg="mod">
          <ac:chgData name="Chamberlin, Catherine" userId="cfcb1bb1-94ad-4318-a78d-bbe0f4575027" providerId="ADAL" clId="{F5BE58F1-1271-4F98-AD13-7019FDE62207}" dt="2021-09-15T16:23:33.097" v="919" actId="1076"/>
          <ac:picMkLst>
            <pc:docMk/>
            <pc:sldMk cId="1489420594" sldId="257"/>
            <ac:picMk id="1034" creationId="{C930EE59-02CC-401B-98DD-D1627192097C}"/>
          </ac:picMkLst>
        </pc:picChg>
      </pc:sldChg>
      <pc:sldChg chg="del">
        <pc:chgData name="Chamberlin, Catherine" userId="cfcb1bb1-94ad-4318-a78d-bbe0f4575027" providerId="ADAL" clId="{F5BE58F1-1271-4F98-AD13-7019FDE62207}" dt="2021-09-15T21:53:12.165" v="2346" actId="47"/>
        <pc:sldMkLst>
          <pc:docMk/>
          <pc:sldMk cId="901232552" sldId="258"/>
        </pc:sldMkLst>
      </pc:sldChg>
      <pc:sldChg chg="addSp delSp modSp mod">
        <pc:chgData name="Chamberlin, Catherine" userId="cfcb1bb1-94ad-4318-a78d-bbe0f4575027" providerId="ADAL" clId="{F5BE58F1-1271-4F98-AD13-7019FDE62207}" dt="2021-09-15T22:29:03.132" v="4879"/>
        <pc:sldMkLst>
          <pc:docMk/>
          <pc:sldMk cId="863812029" sldId="259"/>
        </pc:sldMkLst>
        <pc:spChg chg="del">
          <ac:chgData name="Chamberlin, Catherine" userId="cfcb1bb1-94ad-4318-a78d-bbe0f4575027" providerId="ADAL" clId="{F5BE58F1-1271-4F98-AD13-7019FDE62207}" dt="2021-09-15T22:25:49.448" v="4847" actId="478"/>
          <ac:spMkLst>
            <pc:docMk/>
            <pc:sldMk cId="863812029" sldId="259"/>
            <ac:spMk id="3" creationId="{E55E1ABE-EEB3-41CD-BCA6-EFBA2E322A5D}"/>
          </ac:spMkLst>
        </pc:spChg>
        <pc:spChg chg="del">
          <ac:chgData name="Chamberlin, Catherine" userId="cfcb1bb1-94ad-4318-a78d-bbe0f4575027" providerId="ADAL" clId="{F5BE58F1-1271-4F98-AD13-7019FDE62207}" dt="2021-09-15T22:29:02.947" v="4878" actId="478"/>
          <ac:spMkLst>
            <pc:docMk/>
            <pc:sldMk cId="863812029" sldId="259"/>
            <ac:spMk id="4" creationId="{A20EC5C0-C3CB-483A-A455-C6B84026AECA}"/>
          </ac:spMkLst>
        </pc:spChg>
        <pc:spChg chg="mod">
          <ac:chgData name="Chamberlin, Catherine" userId="cfcb1bb1-94ad-4318-a78d-bbe0f4575027" providerId="ADAL" clId="{F5BE58F1-1271-4F98-AD13-7019FDE62207}" dt="2021-09-15T22:28:52.372" v="4877" actId="1076"/>
          <ac:spMkLst>
            <pc:docMk/>
            <pc:sldMk cId="863812029" sldId="259"/>
            <ac:spMk id="6" creationId="{6D54483F-D5D9-4AB5-8DF0-E901731C2E26}"/>
          </ac:spMkLst>
        </pc:spChg>
        <pc:spChg chg="add mod">
          <ac:chgData name="Chamberlin, Catherine" userId="cfcb1bb1-94ad-4318-a78d-bbe0f4575027" providerId="ADAL" clId="{F5BE58F1-1271-4F98-AD13-7019FDE62207}" dt="2021-09-15T22:29:03.132" v="4879"/>
          <ac:spMkLst>
            <pc:docMk/>
            <pc:sldMk cId="863812029" sldId="259"/>
            <ac:spMk id="15" creationId="{6762F8A7-C50A-40E0-BCD3-F6E754576336}"/>
          </ac:spMkLst>
        </pc:spChg>
        <pc:picChg chg="mod">
          <ac:chgData name="Chamberlin, Catherine" userId="cfcb1bb1-94ad-4318-a78d-bbe0f4575027" providerId="ADAL" clId="{F5BE58F1-1271-4F98-AD13-7019FDE62207}" dt="2021-09-15T22:27:34.162" v="4864" actId="14100"/>
          <ac:picMkLst>
            <pc:docMk/>
            <pc:sldMk cId="863812029" sldId="259"/>
            <ac:picMk id="7" creationId="{F9F9A4F2-64D7-46C7-BD25-D350C8EE2FAF}"/>
          </ac:picMkLst>
        </pc:picChg>
        <pc:picChg chg="mod">
          <ac:chgData name="Chamberlin, Catherine" userId="cfcb1bb1-94ad-4318-a78d-bbe0f4575027" providerId="ADAL" clId="{F5BE58F1-1271-4F98-AD13-7019FDE62207}" dt="2021-09-15T22:27:29.816" v="4863" actId="14100"/>
          <ac:picMkLst>
            <pc:docMk/>
            <pc:sldMk cId="863812029" sldId="259"/>
            <ac:picMk id="8" creationId="{86AF6204-1406-4D8A-A450-7217795A46F9}"/>
          </ac:picMkLst>
        </pc:picChg>
        <pc:picChg chg="mod">
          <ac:chgData name="Chamberlin, Catherine" userId="cfcb1bb1-94ad-4318-a78d-bbe0f4575027" providerId="ADAL" clId="{F5BE58F1-1271-4F98-AD13-7019FDE62207}" dt="2021-09-15T22:27:41.533" v="4866" actId="14100"/>
          <ac:picMkLst>
            <pc:docMk/>
            <pc:sldMk cId="863812029" sldId="259"/>
            <ac:picMk id="2050" creationId="{2F82745E-FDCB-4326-BD8D-4E729925A2EC}"/>
          </ac:picMkLst>
        </pc:picChg>
        <pc:picChg chg="mod">
          <ac:chgData name="Chamberlin, Catherine" userId="cfcb1bb1-94ad-4318-a78d-bbe0f4575027" providerId="ADAL" clId="{F5BE58F1-1271-4F98-AD13-7019FDE62207}" dt="2021-09-15T22:28:20.323" v="4873" actId="1076"/>
          <ac:picMkLst>
            <pc:docMk/>
            <pc:sldMk cId="863812029" sldId="259"/>
            <ac:picMk id="2052" creationId="{0BFA7869-43EA-4953-9977-0E7F978DF246}"/>
          </ac:picMkLst>
        </pc:picChg>
        <pc:picChg chg="mod">
          <ac:chgData name="Chamberlin, Catherine" userId="cfcb1bb1-94ad-4318-a78d-bbe0f4575027" providerId="ADAL" clId="{F5BE58F1-1271-4F98-AD13-7019FDE62207}" dt="2021-09-15T22:28:14.556" v="4872" actId="1076"/>
          <ac:picMkLst>
            <pc:docMk/>
            <pc:sldMk cId="863812029" sldId="259"/>
            <ac:picMk id="2054" creationId="{01085525-E3BD-4704-9ACE-9C3F7940536A}"/>
          </ac:picMkLst>
        </pc:picChg>
        <pc:picChg chg="mod">
          <ac:chgData name="Chamberlin, Catherine" userId="cfcb1bb1-94ad-4318-a78d-bbe0f4575027" providerId="ADAL" clId="{F5BE58F1-1271-4F98-AD13-7019FDE62207}" dt="2021-09-15T22:28:31.416" v="4874" actId="1076"/>
          <ac:picMkLst>
            <pc:docMk/>
            <pc:sldMk cId="863812029" sldId="259"/>
            <ac:picMk id="2056" creationId="{B4BEFD9D-493C-48BD-B696-059B1AAC26C9}"/>
          </ac:picMkLst>
        </pc:picChg>
        <pc:picChg chg="mod">
          <ac:chgData name="Chamberlin, Catherine" userId="cfcb1bb1-94ad-4318-a78d-bbe0f4575027" providerId="ADAL" clId="{F5BE58F1-1271-4F98-AD13-7019FDE62207}" dt="2021-09-15T22:28:43.032" v="4876" actId="1076"/>
          <ac:picMkLst>
            <pc:docMk/>
            <pc:sldMk cId="863812029" sldId="259"/>
            <ac:picMk id="2060" creationId="{56070BB0-B811-42F1-A23E-490939BE5EF6}"/>
          </ac:picMkLst>
        </pc:picChg>
        <pc:picChg chg="mod">
          <ac:chgData name="Chamberlin, Catherine" userId="cfcb1bb1-94ad-4318-a78d-bbe0f4575027" providerId="ADAL" clId="{F5BE58F1-1271-4F98-AD13-7019FDE62207}" dt="2021-09-15T22:28:37.817" v="4875" actId="1076"/>
          <ac:picMkLst>
            <pc:docMk/>
            <pc:sldMk cId="863812029" sldId="259"/>
            <ac:picMk id="2062" creationId="{96BEF95A-B384-4BBC-B663-6A62BE54D48E}"/>
          </ac:picMkLst>
        </pc:picChg>
      </pc:sldChg>
      <pc:sldChg chg="addSp modSp mod">
        <pc:chgData name="Chamberlin, Catherine" userId="cfcb1bb1-94ad-4318-a78d-bbe0f4575027" providerId="ADAL" clId="{F5BE58F1-1271-4F98-AD13-7019FDE62207}" dt="2021-09-15T21:53:08.781" v="2345" actId="14100"/>
        <pc:sldMkLst>
          <pc:docMk/>
          <pc:sldMk cId="633840441" sldId="260"/>
        </pc:sldMkLst>
        <pc:spChg chg="mod">
          <ac:chgData name="Chamberlin, Catherine" userId="cfcb1bb1-94ad-4318-a78d-bbe0f4575027" providerId="ADAL" clId="{F5BE58F1-1271-4F98-AD13-7019FDE62207}" dt="2021-09-15T21:53:08.781" v="2345" actId="14100"/>
          <ac:spMkLst>
            <pc:docMk/>
            <pc:sldMk cId="633840441" sldId="260"/>
            <ac:spMk id="2" creationId="{CD840660-8C99-4225-989A-47E3C28B964C}"/>
          </ac:spMkLst>
        </pc:spChg>
        <pc:spChg chg="add mod">
          <ac:chgData name="Chamberlin, Catherine" userId="cfcb1bb1-94ad-4318-a78d-bbe0f4575027" providerId="ADAL" clId="{F5BE58F1-1271-4F98-AD13-7019FDE62207}" dt="2021-09-15T18:41:33.210" v="2243" actId="1076"/>
          <ac:spMkLst>
            <pc:docMk/>
            <pc:sldMk cId="633840441" sldId="260"/>
            <ac:spMk id="7" creationId="{093364B1-A1E0-4D66-B672-B6ECAC947B8C}"/>
          </ac:spMkLst>
        </pc:spChg>
      </pc:sldChg>
      <pc:sldChg chg="del">
        <pc:chgData name="Chamberlin, Catherine" userId="cfcb1bb1-94ad-4318-a78d-bbe0f4575027" providerId="ADAL" clId="{F5BE58F1-1271-4F98-AD13-7019FDE62207}" dt="2021-09-15T16:22:48.097" v="902" actId="47"/>
        <pc:sldMkLst>
          <pc:docMk/>
          <pc:sldMk cId="3907082399" sldId="1303"/>
        </pc:sldMkLst>
      </pc:sldChg>
      <pc:sldChg chg="addSp delSp modSp mod">
        <pc:chgData name="Chamberlin, Catherine" userId="cfcb1bb1-94ad-4318-a78d-bbe0f4575027" providerId="ADAL" clId="{F5BE58F1-1271-4F98-AD13-7019FDE62207}" dt="2021-09-15T22:07:28.255" v="2898" actId="1076"/>
        <pc:sldMkLst>
          <pc:docMk/>
          <pc:sldMk cId="80015136" sldId="1304"/>
        </pc:sldMkLst>
        <pc:spChg chg="mod">
          <ac:chgData name="Chamberlin, Catherine" userId="cfcb1bb1-94ad-4318-a78d-bbe0f4575027" providerId="ADAL" clId="{F5BE58F1-1271-4F98-AD13-7019FDE62207}" dt="2021-09-15T22:07:08.350" v="2892" actId="20577"/>
          <ac:spMkLst>
            <pc:docMk/>
            <pc:sldMk cId="80015136" sldId="1304"/>
            <ac:spMk id="2" creationId="{CD840660-8C99-4225-989A-47E3C28B964C}"/>
          </ac:spMkLst>
        </pc:spChg>
        <pc:spChg chg="add mod">
          <ac:chgData name="Chamberlin, Catherine" userId="cfcb1bb1-94ad-4318-a78d-bbe0f4575027" providerId="ADAL" clId="{F5BE58F1-1271-4F98-AD13-7019FDE62207}" dt="2021-09-15T22:07:16.924" v="2895"/>
          <ac:spMkLst>
            <pc:docMk/>
            <pc:sldMk cId="80015136" sldId="1304"/>
            <ac:spMk id="8" creationId="{17A0979E-7C45-4E1B-9378-E3B6053C0C56}"/>
          </ac:spMkLst>
        </pc:spChg>
        <pc:spChg chg="del">
          <ac:chgData name="Chamberlin, Catherine" userId="cfcb1bb1-94ad-4318-a78d-bbe0f4575027" providerId="ADAL" clId="{F5BE58F1-1271-4F98-AD13-7019FDE62207}" dt="2021-09-15T22:07:19.855" v="2896" actId="478"/>
          <ac:spMkLst>
            <pc:docMk/>
            <pc:sldMk cId="80015136" sldId="1304"/>
            <ac:spMk id="18" creationId="{43AB2EBD-4DE9-4ECE-998F-F223E33BED68}"/>
          </ac:spMkLst>
        </pc:spChg>
        <pc:picChg chg="add mod">
          <ac:chgData name="Chamberlin, Catherine" userId="cfcb1bb1-94ad-4318-a78d-bbe0f4575027" providerId="ADAL" clId="{F5BE58F1-1271-4F98-AD13-7019FDE62207}" dt="2021-09-15T22:07:28.255" v="2898" actId="1076"/>
          <ac:picMkLst>
            <pc:docMk/>
            <pc:sldMk cId="80015136" sldId="1304"/>
            <ac:picMk id="9" creationId="{52631521-C895-4630-8E4F-0F5716AF173D}"/>
          </ac:picMkLst>
        </pc:picChg>
        <pc:picChg chg="del">
          <ac:chgData name="Chamberlin, Catherine" userId="cfcb1bb1-94ad-4318-a78d-bbe0f4575027" providerId="ADAL" clId="{F5BE58F1-1271-4F98-AD13-7019FDE62207}" dt="2021-09-15T22:07:16.685" v="2894" actId="478"/>
          <ac:picMkLst>
            <pc:docMk/>
            <pc:sldMk cId="80015136" sldId="1304"/>
            <ac:picMk id="10" creationId="{CEEC189F-5B5C-4A30-945E-35F7CB3F7E36}"/>
          </ac:picMkLst>
        </pc:picChg>
        <pc:picChg chg="del">
          <ac:chgData name="Chamberlin, Catherine" userId="cfcb1bb1-94ad-4318-a78d-bbe0f4575027" providerId="ADAL" clId="{F5BE58F1-1271-4F98-AD13-7019FDE62207}" dt="2021-09-15T22:07:14.885" v="2893" actId="478"/>
          <ac:picMkLst>
            <pc:docMk/>
            <pc:sldMk cId="80015136" sldId="1304"/>
            <ac:picMk id="12" creationId="{2BCA451D-2DDA-4812-8D8B-5C368DB9905F}"/>
          </ac:picMkLst>
        </pc:picChg>
      </pc:sldChg>
      <pc:sldChg chg="addSp delSp modSp mod">
        <pc:chgData name="Chamberlin, Catherine" userId="cfcb1bb1-94ad-4318-a78d-bbe0f4575027" providerId="ADAL" clId="{F5BE58F1-1271-4F98-AD13-7019FDE62207}" dt="2021-09-15T22:21:19.176" v="4092" actId="20577"/>
        <pc:sldMkLst>
          <pc:docMk/>
          <pc:sldMk cId="1561214196" sldId="1306"/>
        </pc:sldMkLst>
        <pc:spChg chg="mod">
          <ac:chgData name="Chamberlin, Catherine" userId="cfcb1bb1-94ad-4318-a78d-bbe0f4575027" providerId="ADAL" clId="{F5BE58F1-1271-4F98-AD13-7019FDE62207}" dt="2021-09-15T22:12:57.527" v="3000" actId="1076"/>
          <ac:spMkLst>
            <pc:docMk/>
            <pc:sldMk cId="1561214196" sldId="1306"/>
            <ac:spMk id="2" creationId="{CD840660-8C99-4225-989A-47E3C28B964C}"/>
          </ac:spMkLst>
        </pc:spChg>
        <pc:spChg chg="del">
          <ac:chgData name="Chamberlin, Catherine" userId="cfcb1bb1-94ad-4318-a78d-bbe0f4575027" providerId="ADAL" clId="{F5BE58F1-1271-4F98-AD13-7019FDE62207}" dt="2021-09-15T22:12:00.991" v="2964" actId="478"/>
          <ac:spMkLst>
            <pc:docMk/>
            <pc:sldMk cId="1561214196" sldId="1306"/>
            <ac:spMk id="6" creationId="{B87A33D3-6FCD-4523-BCDA-60111D047C2B}"/>
          </ac:spMkLst>
        </pc:spChg>
        <pc:spChg chg="add mod">
          <ac:chgData name="Chamberlin, Catherine" userId="cfcb1bb1-94ad-4318-a78d-bbe0f4575027" providerId="ADAL" clId="{F5BE58F1-1271-4F98-AD13-7019FDE62207}" dt="2021-09-15T22:11:32.496" v="2963" actId="1076"/>
          <ac:spMkLst>
            <pc:docMk/>
            <pc:sldMk cId="1561214196" sldId="1306"/>
            <ac:spMk id="7" creationId="{9205E697-A24C-49BF-AF62-E01CBDBB91C6}"/>
          </ac:spMkLst>
        </pc:spChg>
        <pc:spChg chg="add del mod">
          <ac:chgData name="Chamberlin, Catherine" userId="cfcb1bb1-94ad-4318-a78d-bbe0f4575027" providerId="ADAL" clId="{F5BE58F1-1271-4F98-AD13-7019FDE62207}" dt="2021-09-15T22:12:03.951" v="2966" actId="478"/>
          <ac:spMkLst>
            <pc:docMk/>
            <pc:sldMk cId="1561214196" sldId="1306"/>
            <ac:spMk id="8" creationId="{F4ACE24C-3384-4052-AC2D-44680A6256E5}"/>
          </ac:spMkLst>
        </pc:spChg>
        <pc:spChg chg="add mod">
          <ac:chgData name="Chamberlin, Catherine" userId="cfcb1bb1-94ad-4318-a78d-bbe0f4575027" providerId="ADAL" clId="{F5BE58F1-1271-4F98-AD13-7019FDE62207}" dt="2021-09-15T22:21:19.176" v="4092" actId="20577"/>
          <ac:spMkLst>
            <pc:docMk/>
            <pc:sldMk cId="1561214196" sldId="1306"/>
            <ac:spMk id="10" creationId="{1B8E837B-5424-41D4-B38B-1DDD20CA4383}"/>
          </ac:spMkLst>
        </pc:spChg>
        <pc:picChg chg="add mod">
          <ac:chgData name="Chamberlin, Catherine" userId="cfcb1bb1-94ad-4318-a78d-bbe0f4575027" providerId="ADAL" clId="{F5BE58F1-1271-4F98-AD13-7019FDE62207}" dt="2021-09-15T22:20:31.776" v="3978" actId="1076"/>
          <ac:picMkLst>
            <pc:docMk/>
            <pc:sldMk cId="1561214196" sldId="1306"/>
            <ac:picMk id="4098" creationId="{A2BB29AD-38CA-44B5-B847-0A14DCA42946}"/>
          </ac:picMkLst>
        </pc:picChg>
      </pc:sldChg>
      <pc:sldChg chg="del">
        <pc:chgData name="Chamberlin, Catherine" userId="cfcb1bb1-94ad-4318-a78d-bbe0f4575027" providerId="ADAL" clId="{F5BE58F1-1271-4F98-AD13-7019FDE62207}" dt="2021-09-15T16:02:24.245" v="175" actId="47"/>
        <pc:sldMkLst>
          <pc:docMk/>
          <pc:sldMk cId="1914852773" sldId="1308"/>
        </pc:sldMkLst>
      </pc:sldChg>
      <pc:sldChg chg="del">
        <pc:chgData name="Chamberlin, Catherine" userId="cfcb1bb1-94ad-4318-a78d-bbe0f4575027" providerId="ADAL" clId="{F5BE58F1-1271-4F98-AD13-7019FDE62207}" dt="2021-09-15T16:02:24.245" v="175" actId="47"/>
        <pc:sldMkLst>
          <pc:docMk/>
          <pc:sldMk cId="2051687928" sldId="1309"/>
        </pc:sldMkLst>
      </pc:sldChg>
      <pc:sldChg chg="del">
        <pc:chgData name="Chamberlin, Catherine" userId="cfcb1bb1-94ad-4318-a78d-bbe0f4575027" providerId="ADAL" clId="{F5BE58F1-1271-4F98-AD13-7019FDE62207}" dt="2021-09-15T16:02:24.245" v="175" actId="47"/>
        <pc:sldMkLst>
          <pc:docMk/>
          <pc:sldMk cId="365368974" sldId="1310"/>
        </pc:sldMkLst>
      </pc:sldChg>
      <pc:sldChg chg="del">
        <pc:chgData name="Chamberlin, Catherine" userId="cfcb1bb1-94ad-4318-a78d-bbe0f4575027" providerId="ADAL" clId="{F5BE58F1-1271-4F98-AD13-7019FDE62207}" dt="2021-09-15T16:02:24.245" v="175" actId="47"/>
        <pc:sldMkLst>
          <pc:docMk/>
          <pc:sldMk cId="4159899844" sldId="1311"/>
        </pc:sldMkLst>
      </pc:sldChg>
      <pc:sldChg chg="addSp delSp modSp mod ord">
        <pc:chgData name="Chamberlin, Catherine" userId="cfcb1bb1-94ad-4318-a78d-bbe0f4575027" providerId="ADAL" clId="{F5BE58F1-1271-4F98-AD13-7019FDE62207}" dt="2021-09-15T16:44:31.644" v="1718" actId="14100"/>
        <pc:sldMkLst>
          <pc:docMk/>
          <pc:sldMk cId="739234033" sldId="1312"/>
        </pc:sldMkLst>
        <pc:spChg chg="mod">
          <ac:chgData name="Chamberlin, Catherine" userId="cfcb1bb1-94ad-4318-a78d-bbe0f4575027" providerId="ADAL" clId="{F5BE58F1-1271-4F98-AD13-7019FDE62207}" dt="2021-09-15T16:06:13.804" v="266" actId="20577"/>
          <ac:spMkLst>
            <pc:docMk/>
            <pc:sldMk cId="739234033" sldId="1312"/>
            <ac:spMk id="7" creationId="{B5D24260-4FD1-46E5-833E-B6B5A5854727}"/>
          </ac:spMkLst>
        </pc:spChg>
        <pc:spChg chg="del">
          <ac:chgData name="Chamberlin, Catherine" userId="cfcb1bb1-94ad-4318-a78d-bbe0f4575027" providerId="ADAL" clId="{F5BE58F1-1271-4F98-AD13-7019FDE62207}" dt="2021-09-15T16:20:25.876" v="647" actId="478"/>
          <ac:spMkLst>
            <pc:docMk/>
            <pc:sldMk cId="739234033" sldId="1312"/>
            <ac:spMk id="8" creationId="{3313B2A9-A9A6-410E-8296-2044B3207230}"/>
          </ac:spMkLst>
        </pc:spChg>
        <pc:spChg chg="mod">
          <ac:chgData name="Chamberlin, Catherine" userId="cfcb1bb1-94ad-4318-a78d-bbe0f4575027" providerId="ADAL" clId="{F5BE58F1-1271-4F98-AD13-7019FDE62207}" dt="2021-09-15T16:06:18.256" v="267" actId="1076"/>
          <ac:spMkLst>
            <pc:docMk/>
            <pc:sldMk cId="739234033" sldId="1312"/>
            <ac:spMk id="12" creationId="{37A320CF-7A6A-4361-B35C-123E0B754484}"/>
          </ac:spMkLst>
        </pc:spChg>
        <pc:spChg chg="add mod">
          <ac:chgData name="Chamberlin, Catherine" userId="cfcb1bb1-94ad-4318-a78d-bbe0f4575027" providerId="ADAL" clId="{F5BE58F1-1271-4F98-AD13-7019FDE62207}" dt="2021-09-15T16:06:18.256" v="267" actId="1076"/>
          <ac:spMkLst>
            <pc:docMk/>
            <pc:sldMk cId="739234033" sldId="1312"/>
            <ac:spMk id="13" creationId="{A4F06DAB-8C61-4125-8A5E-08A2CE575FEC}"/>
          </ac:spMkLst>
        </pc:spChg>
        <pc:spChg chg="add mod">
          <ac:chgData name="Chamberlin, Catherine" userId="cfcb1bb1-94ad-4318-a78d-bbe0f4575027" providerId="ADAL" clId="{F5BE58F1-1271-4F98-AD13-7019FDE62207}" dt="2021-09-15T16:30:08.691" v="1426" actId="14100"/>
          <ac:spMkLst>
            <pc:docMk/>
            <pc:sldMk cId="739234033" sldId="1312"/>
            <ac:spMk id="17" creationId="{A3D4B071-72F0-401E-8B1F-3C02E2AB2F16}"/>
          </ac:spMkLst>
        </pc:spChg>
        <pc:spChg chg="add mod">
          <ac:chgData name="Chamberlin, Catherine" userId="cfcb1bb1-94ad-4318-a78d-bbe0f4575027" providerId="ADAL" clId="{F5BE58F1-1271-4F98-AD13-7019FDE62207}" dt="2021-09-15T16:44:15.512" v="1713"/>
          <ac:spMkLst>
            <pc:docMk/>
            <pc:sldMk cId="739234033" sldId="1312"/>
            <ac:spMk id="18" creationId="{91935C72-1DAF-4112-9F9B-984DC8E06C94}"/>
          </ac:spMkLst>
        </pc:spChg>
        <pc:grpChg chg="add del mod">
          <ac:chgData name="Chamberlin, Catherine" userId="cfcb1bb1-94ad-4318-a78d-bbe0f4575027" providerId="ADAL" clId="{F5BE58F1-1271-4F98-AD13-7019FDE62207}" dt="2021-09-15T16:07:51.360" v="297" actId="478"/>
          <ac:grpSpMkLst>
            <pc:docMk/>
            <pc:sldMk cId="739234033" sldId="1312"/>
            <ac:grpSpMk id="2" creationId="{949F80EF-BDB9-4994-8256-FF597E809E71}"/>
          </ac:grpSpMkLst>
        </pc:grpChg>
        <pc:grpChg chg="add mod">
          <ac:chgData name="Chamberlin, Catherine" userId="cfcb1bb1-94ad-4318-a78d-bbe0f4575027" providerId="ADAL" clId="{F5BE58F1-1271-4F98-AD13-7019FDE62207}" dt="2021-09-15T16:06:18.256" v="267" actId="1076"/>
          <ac:grpSpMkLst>
            <pc:docMk/>
            <pc:sldMk cId="739234033" sldId="1312"/>
            <ac:grpSpMk id="9" creationId="{E5642D8F-8EE8-473D-97EE-F4A6E146F547}"/>
          </ac:grpSpMkLst>
        </pc:grpChg>
        <pc:picChg chg="del mod ord">
          <ac:chgData name="Chamberlin, Catherine" userId="cfcb1bb1-94ad-4318-a78d-bbe0f4575027" providerId="ADAL" clId="{F5BE58F1-1271-4F98-AD13-7019FDE62207}" dt="2021-09-15T16:20:18.522" v="643" actId="478"/>
          <ac:picMkLst>
            <pc:docMk/>
            <pc:sldMk cId="739234033" sldId="1312"/>
            <ac:picMk id="6" creationId="{FE6154E2-FD9C-4E5E-AAF3-711E4E0A9122}"/>
          </ac:picMkLst>
        </pc:picChg>
        <pc:picChg chg="mod">
          <ac:chgData name="Chamberlin, Catherine" userId="cfcb1bb1-94ad-4318-a78d-bbe0f4575027" providerId="ADAL" clId="{F5BE58F1-1271-4F98-AD13-7019FDE62207}" dt="2021-09-15T16:06:18.256" v="267" actId="1076"/>
          <ac:picMkLst>
            <pc:docMk/>
            <pc:sldMk cId="739234033" sldId="1312"/>
            <ac:picMk id="10" creationId="{F5ECFBC8-D18D-413D-A724-A7FBDE98305D}"/>
          </ac:picMkLst>
        </pc:picChg>
        <pc:picChg chg="del mod">
          <ac:chgData name="Chamberlin, Catherine" userId="cfcb1bb1-94ad-4318-a78d-bbe0f4575027" providerId="ADAL" clId="{F5BE58F1-1271-4F98-AD13-7019FDE62207}" dt="2021-09-15T16:20:19.132" v="644" actId="478"/>
          <ac:picMkLst>
            <pc:docMk/>
            <pc:sldMk cId="739234033" sldId="1312"/>
            <ac:picMk id="11" creationId="{4468F9B7-A62F-49DE-BFB9-A9957C95F4F6}"/>
          </ac:picMkLst>
        </pc:picChg>
        <pc:picChg chg="add mod">
          <ac:chgData name="Chamberlin, Catherine" userId="cfcb1bb1-94ad-4318-a78d-bbe0f4575027" providerId="ADAL" clId="{F5BE58F1-1271-4F98-AD13-7019FDE62207}" dt="2021-09-15T16:44:31.644" v="1718" actId="14100"/>
          <ac:picMkLst>
            <pc:docMk/>
            <pc:sldMk cId="739234033" sldId="1312"/>
            <ac:picMk id="16" creationId="{228D72C7-4E5F-4858-A16D-F04C2C91244E}"/>
          </ac:picMkLst>
        </pc:picChg>
        <pc:cxnChg chg="add mod">
          <ac:chgData name="Chamberlin, Catherine" userId="cfcb1bb1-94ad-4318-a78d-bbe0f4575027" providerId="ADAL" clId="{F5BE58F1-1271-4F98-AD13-7019FDE62207}" dt="2021-09-15T16:06:18.256" v="267" actId="1076"/>
          <ac:cxnSpMkLst>
            <pc:docMk/>
            <pc:sldMk cId="739234033" sldId="1312"/>
            <ac:cxnSpMk id="14" creationId="{D4BAF56F-3AE3-47EB-B264-CB68DA23806D}"/>
          </ac:cxnSpMkLst>
        </pc:cxnChg>
        <pc:cxnChg chg="add mod">
          <ac:chgData name="Chamberlin, Catherine" userId="cfcb1bb1-94ad-4318-a78d-bbe0f4575027" providerId="ADAL" clId="{F5BE58F1-1271-4F98-AD13-7019FDE62207}" dt="2021-09-15T16:06:18.256" v="267" actId="1076"/>
          <ac:cxnSpMkLst>
            <pc:docMk/>
            <pc:sldMk cId="739234033" sldId="1312"/>
            <ac:cxnSpMk id="15" creationId="{07AEB240-B20B-4DD0-A6AF-D1E6C7AADB39}"/>
          </ac:cxnSpMkLst>
        </pc:cxnChg>
      </pc:sldChg>
      <pc:sldChg chg="addSp modSp mod ord">
        <pc:chgData name="Chamberlin, Catherine" userId="cfcb1bb1-94ad-4318-a78d-bbe0f4575027" providerId="ADAL" clId="{F5BE58F1-1271-4F98-AD13-7019FDE62207}" dt="2021-09-15T18:39:20.728" v="2238" actId="1076"/>
        <pc:sldMkLst>
          <pc:docMk/>
          <pc:sldMk cId="1301043663" sldId="1313"/>
        </pc:sldMkLst>
        <pc:spChg chg="mod">
          <ac:chgData name="Chamberlin, Catherine" userId="cfcb1bb1-94ad-4318-a78d-bbe0f4575027" providerId="ADAL" clId="{F5BE58F1-1271-4F98-AD13-7019FDE62207}" dt="2021-09-15T16:30:58.149" v="1430" actId="20577"/>
          <ac:spMkLst>
            <pc:docMk/>
            <pc:sldMk cId="1301043663" sldId="1313"/>
            <ac:spMk id="2" creationId="{CD840660-8C99-4225-989A-47E3C28B964C}"/>
          </ac:spMkLst>
        </pc:spChg>
        <pc:spChg chg="add mod">
          <ac:chgData name="Chamberlin, Catherine" userId="cfcb1bb1-94ad-4318-a78d-bbe0f4575027" providerId="ADAL" clId="{F5BE58F1-1271-4F98-AD13-7019FDE62207}" dt="2021-09-15T18:39:20.728" v="2238" actId="1076"/>
          <ac:spMkLst>
            <pc:docMk/>
            <pc:sldMk cId="1301043663" sldId="1313"/>
            <ac:spMk id="6" creationId="{0B5115AA-1494-48B4-AEB5-BE04F2A1AB15}"/>
          </ac:spMkLst>
        </pc:spChg>
      </pc:sldChg>
      <pc:sldChg chg="addSp delSp modSp mod">
        <pc:chgData name="Chamberlin, Catherine" userId="cfcb1bb1-94ad-4318-a78d-bbe0f4575027" providerId="ADAL" clId="{F5BE58F1-1271-4F98-AD13-7019FDE62207}" dt="2021-09-15T21:59:49.154" v="2863" actId="404"/>
        <pc:sldMkLst>
          <pc:docMk/>
          <pc:sldMk cId="1638508194" sldId="1314"/>
        </pc:sldMkLst>
        <pc:spChg chg="mod">
          <ac:chgData name="Chamberlin, Catherine" userId="cfcb1bb1-94ad-4318-a78d-bbe0f4575027" providerId="ADAL" clId="{F5BE58F1-1271-4F98-AD13-7019FDE62207}" dt="2021-09-15T21:53:53.784" v="2435" actId="20577"/>
          <ac:spMkLst>
            <pc:docMk/>
            <pc:sldMk cId="1638508194" sldId="1314"/>
            <ac:spMk id="2" creationId="{CD840660-8C99-4225-989A-47E3C28B964C}"/>
          </ac:spMkLst>
        </pc:spChg>
        <pc:spChg chg="del">
          <ac:chgData name="Chamberlin, Catherine" userId="cfcb1bb1-94ad-4318-a78d-bbe0f4575027" providerId="ADAL" clId="{F5BE58F1-1271-4F98-AD13-7019FDE62207}" dt="2021-09-15T21:54:07.890" v="2439" actId="478"/>
          <ac:spMkLst>
            <pc:docMk/>
            <pc:sldMk cId="1638508194" sldId="1314"/>
            <ac:spMk id="62" creationId="{A70861E3-AB29-405E-BEEF-CC0370CDC59F}"/>
          </ac:spMkLst>
        </pc:spChg>
        <pc:spChg chg="add mod">
          <ac:chgData name="Chamberlin, Catherine" userId="cfcb1bb1-94ad-4318-a78d-bbe0f4575027" providerId="ADAL" clId="{F5BE58F1-1271-4F98-AD13-7019FDE62207}" dt="2021-09-15T21:54:08.100" v="2440"/>
          <ac:spMkLst>
            <pc:docMk/>
            <pc:sldMk cId="1638508194" sldId="1314"/>
            <ac:spMk id="63" creationId="{2D6A7224-CBE7-485A-A1F3-83C9408E4900}"/>
          </ac:spMkLst>
        </pc:spChg>
        <pc:spChg chg="add mod">
          <ac:chgData name="Chamberlin, Catherine" userId="cfcb1bb1-94ad-4318-a78d-bbe0f4575027" providerId="ADAL" clId="{F5BE58F1-1271-4F98-AD13-7019FDE62207}" dt="2021-09-15T21:54:12.604" v="2441"/>
          <ac:spMkLst>
            <pc:docMk/>
            <pc:sldMk cId="1638508194" sldId="1314"/>
            <ac:spMk id="64" creationId="{6A8E536A-3815-4099-B274-DA58C08FBA41}"/>
          </ac:spMkLst>
        </pc:spChg>
        <pc:spChg chg="add mod">
          <ac:chgData name="Chamberlin, Catherine" userId="cfcb1bb1-94ad-4318-a78d-bbe0f4575027" providerId="ADAL" clId="{F5BE58F1-1271-4F98-AD13-7019FDE62207}" dt="2021-09-15T21:59:49.154" v="2863" actId="404"/>
          <ac:spMkLst>
            <pc:docMk/>
            <pc:sldMk cId="1638508194" sldId="1314"/>
            <ac:spMk id="65" creationId="{38D2CA1C-067F-4964-8DFE-44BFC51F10EF}"/>
          </ac:spMkLst>
        </pc:spChg>
        <pc:grpChg chg="del">
          <ac:chgData name="Chamberlin, Catherine" userId="cfcb1bb1-94ad-4318-a78d-bbe0f4575027" providerId="ADAL" clId="{F5BE58F1-1271-4F98-AD13-7019FDE62207}" dt="2021-09-15T21:54:00.740" v="2438" actId="478"/>
          <ac:grpSpMkLst>
            <pc:docMk/>
            <pc:sldMk cId="1638508194" sldId="1314"/>
            <ac:grpSpMk id="21" creationId="{12B1CCFA-ED1E-4E59-876D-E8ACF9E46F85}"/>
          </ac:grpSpMkLst>
        </pc:grpChg>
        <pc:grpChg chg="del">
          <ac:chgData name="Chamberlin, Catherine" userId="cfcb1bb1-94ad-4318-a78d-bbe0f4575027" providerId="ADAL" clId="{F5BE58F1-1271-4F98-AD13-7019FDE62207}" dt="2021-09-15T21:54:00.740" v="2438" actId="478"/>
          <ac:grpSpMkLst>
            <pc:docMk/>
            <pc:sldMk cId="1638508194" sldId="1314"/>
            <ac:grpSpMk id="28" creationId="{5662D1DE-C652-4172-9B50-2D7B2F3850A1}"/>
          </ac:grpSpMkLst>
        </pc:grpChg>
        <pc:grpChg chg="del">
          <ac:chgData name="Chamberlin, Catherine" userId="cfcb1bb1-94ad-4318-a78d-bbe0f4575027" providerId="ADAL" clId="{F5BE58F1-1271-4F98-AD13-7019FDE62207}" dt="2021-09-15T21:53:56.257" v="2436" actId="478"/>
          <ac:grpSpMkLst>
            <pc:docMk/>
            <pc:sldMk cId="1638508194" sldId="1314"/>
            <ac:grpSpMk id="44" creationId="{3091406F-8CD5-4B83-9FBF-664BF9678550}"/>
          </ac:grpSpMkLst>
        </pc:grpChg>
        <pc:grpChg chg="del">
          <ac:chgData name="Chamberlin, Catherine" userId="cfcb1bb1-94ad-4318-a78d-bbe0f4575027" providerId="ADAL" clId="{F5BE58F1-1271-4F98-AD13-7019FDE62207}" dt="2021-09-15T21:53:58.594" v="2437" actId="478"/>
          <ac:grpSpMkLst>
            <pc:docMk/>
            <pc:sldMk cId="1638508194" sldId="1314"/>
            <ac:grpSpMk id="49" creationId="{4A1C4C96-C6BE-4AA0-BFF1-CF8A96075832}"/>
          </ac:grpSpMkLst>
        </pc:grpChg>
        <pc:picChg chg="add mod">
          <ac:chgData name="Chamberlin, Catherine" userId="cfcb1bb1-94ad-4318-a78d-bbe0f4575027" providerId="ADAL" clId="{F5BE58F1-1271-4F98-AD13-7019FDE62207}" dt="2021-09-15T21:56:59.925" v="2449" actId="1076"/>
          <ac:picMkLst>
            <pc:docMk/>
            <pc:sldMk cId="1638508194" sldId="1314"/>
            <ac:picMk id="4" creationId="{174402E0-BB91-4485-88AA-65BCC9A8969D}"/>
          </ac:picMkLst>
        </pc:picChg>
        <pc:cxnChg chg="mod">
          <ac:chgData name="Chamberlin, Catherine" userId="cfcb1bb1-94ad-4318-a78d-bbe0f4575027" providerId="ADAL" clId="{F5BE58F1-1271-4F98-AD13-7019FDE62207}" dt="2021-09-15T21:54:00.740" v="2438" actId="478"/>
          <ac:cxnSpMkLst>
            <pc:docMk/>
            <pc:sldMk cId="1638508194" sldId="1314"/>
            <ac:cxnSpMk id="33" creationId="{CE2DA92A-0710-422E-8162-87C99990D13E}"/>
          </ac:cxnSpMkLst>
        </pc:cxnChg>
        <pc:cxnChg chg="mod">
          <ac:chgData name="Chamberlin, Catherine" userId="cfcb1bb1-94ad-4318-a78d-bbe0f4575027" providerId="ADAL" clId="{F5BE58F1-1271-4F98-AD13-7019FDE62207}" dt="2021-09-15T21:54:00.740" v="2438" actId="478"/>
          <ac:cxnSpMkLst>
            <pc:docMk/>
            <pc:sldMk cId="1638508194" sldId="1314"/>
            <ac:cxnSpMk id="34" creationId="{8D0159E2-C4DD-4B2D-8C2A-9D98F47AF825}"/>
          </ac:cxnSpMkLst>
        </pc:cxnChg>
        <pc:cxnChg chg="mod">
          <ac:chgData name="Chamberlin, Catherine" userId="cfcb1bb1-94ad-4318-a78d-bbe0f4575027" providerId="ADAL" clId="{F5BE58F1-1271-4F98-AD13-7019FDE62207}" dt="2021-09-15T21:54:00.740" v="2438" actId="478"/>
          <ac:cxnSpMkLst>
            <pc:docMk/>
            <pc:sldMk cId="1638508194" sldId="1314"/>
            <ac:cxnSpMk id="35" creationId="{73484E87-5DD7-4FE2-B8F3-B4700093AB70}"/>
          </ac:cxnSpMkLst>
        </pc:cxnChg>
        <pc:cxnChg chg="mod">
          <ac:chgData name="Chamberlin, Catherine" userId="cfcb1bb1-94ad-4318-a78d-bbe0f4575027" providerId="ADAL" clId="{F5BE58F1-1271-4F98-AD13-7019FDE62207}" dt="2021-09-15T21:54:00.740" v="2438" actId="478"/>
          <ac:cxnSpMkLst>
            <pc:docMk/>
            <pc:sldMk cId="1638508194" sldId="1314"/>
            <ac:cxnSpMk id="37" creationId="{E0FFF386-DFDC-42BE-85B9-7F41396911B8}"/>
          </ac:cxnSpMkLst>
        </pc:cxnChg>
        <pc:cxnChg chg="mod">
          <ac:chgData name="Chamberlin, Catherine" userId="cfcb1bb1-94ad-4318-a78d-bbe0f4575027" providerId="ADAL" clId="{F5BE58F1-1271-4F98-AD13-7019FDE62207}" dt="2021-09-15T21:54:00.740" v="2438" actId="478"/>
          <ac:cxnSpMkLst>
            <pc:docMk/>
            <pc:sldMk cId="1638508194" sldId="1314"/>
            <ac:cxnSpMk id="41" creationId="{E50AB458-0987-4D97-89E5-DC7D6E8530E8}"/>
          </ac:cxnSpMkLst>
        </pc:cxnChg>
        <pc:cxnChg chg="mod">
          <ac:chgData name="Chamberlin, Catherine" userId="cfcb1bb1-94ad-4318-a78d-bbe0f4575027" providerId="ADAL" clId="{F5BE58F1-1271-4F98-AD13-7019FDE62207}" dt="2021-09-15T21:54:00.740" v="2438" actId="478"/>
          <ac:cxnSpMkLst>
            <pc:docMk/>
            <pc:sldMk cId="1638508194" sldId="1314"/>
            <ac:cxnSpMk id="42" creationId="{2C7859AD-4912-4436-BAAF-46058AFB71C7}"/>
          </ac:cxnSpMkLst>
        </pc:cxnChg>
        <pc:cxnChg chg="mod">
          <ac:chgData name="Chamberlin, Catherine" userId="cfcb1bb1-94ad-4318-a78d-bbe0f4575027" providerId="ADAL" clId="{F5BE58F1-1271-4F98-AD13-7019FDE62207}" dt="2021-09-15T21:54:00.740" v="2438" actId="478"/>
          <ac:cxnSpMkLst>
            <pc:docMk/>
            <pc:sldMk cId="1638508194" sldId="1314"/>
            <ac:cxnSpMk id="43" creationId="{D3DAB094-08D2-401A-9BB3-033D4C4F68A1}"/>
          </ac:cxnSpMkLst>
        </pc:cxnChg>
        <pc:cxnChg chg="mod">
          <ac:chgData name="Chamberlin, Catherine" userId="cfcb1bb1-94ad-4318-a78d-bbe0f4575027" providerId="ADAL" clId="{F5BE58F1-1271-4F98-AD13-7019FDE62207}" dt="2021-09-15T21:53:56.257" v="2436" actId="478"/>
          <ac:cxnSpMkLst>
            <pc:docMk/>
            <pc:sldMk cId="1638508194" sldId="1314"/>
            <ac:cxnSpMk id="46" creationId="{71555C44-7B47-4F5D-967C-B94D587EB5FA}"/>
          </ac:cxnSpMkLst>
        </pc:cxnChg>
        <pc:cxnChg chg="mod">
          <ac:chgData name="Chamberlin, Catherine" userId="cfcb1bb1-94ad-4318-a78d-bbe0f4575027" providerId="ADAL" clId="{F5BE58F1-1271-4F98-AD13-7019FDE62207}" dt="2021-09-15T21:53:56.257" v="2436" actId="478"/>
          <ac:cxnSpMkLst>
            <pc:docMk/>
            <pc:sldMk cId="1638508194" sldId="1314"/>
            <ac:cxnSpMk id="47" creationId="{4EF29E02-DD11-49EE-B5DC-8DB6FBCF5593}"/>
          </ac:cxnSpMkLst>
        </pc:cxnChg>
        <pc:cxnChg chg="mod">
          <ac:chgData name="Chamberlin, Catherine" userId="cfcb1bb1-94ad-4318-a78d-bbe0f4575027" providerId="ADAL" clId="{F5BE58F1-1271-4F98-AD13-7019FDE62207}" dt="2021-09-15T21:53:56.257" v="2436" actId="478"/>
          <ac:cxnSpMkLst>
            <pc:docMk/>
            <pc:sldMk cId="1638508194" sldId="1314"/>
            <ac:cxnSpMk id="48" creationId="{36FE3AA6-0AC0-49C8-AB89-DFE067CA052E}"/>
          </ac:cxnSpMkLst>
        </pc:cxnChg>
        <pc:cxnChg chg="mod">
          <ac:chgData name="Chamberlin, Catherine" userId="cfcb1bb1-94ad-4318-a78d-bbe0f4575027" providerId="ADAL" clId="{F5BE58F1-1271-4F98-AD13-7019FDE62207}" dt="2021-09-15T21:53:58.594" v="2437" actId="478"/>
          <ac:cxnSpMkLst>
            <pc:docMk/>
            <pc:sldMk cId="1638508194" sldId="1314"/>
            <ac:cxnSpMk id="56" creationId="{458C6F38-5BDE-4D65-A680-B02CAB9D58A3}"/>
          </ac:cxnSpMkLst>
        </pc:cxnChg>
        <pc:cxnChg chg="mod">
          <ac:chgData name="Chamberlin, Catherine" userId="cfcb1bb1-94ad-4318-a78d-bbe0f4575027" providerId="ADAL" clId="{F5BE58F1-1271-4F98-AD13-7019FDE62207}" dt="2021-09-15T21:53:58.594" v="2437" actId="478"/>
          <ac:cxnSpMkLst>
            <pc:docMk/>
            <pc:sldMk cId="1638508194" sldId="1314"/>
            <ac:cxnSpMk id="57" creationId="{0C655C39-628B-4DE8-A5A6-D74F0FEA2F39}"/>
          </ac:cxnSpMkLst>
        </pc:cxnChg>
        <pc:cxnChg chg="mod">
          <ac:chgData name="Chamberlin, Catherine" userId="cfcb1bb1-94ad-4318-a78d-bbe0f4575027" providerId="ADAL" clId="{F5BE58F1-1271-4F98-AD13-7019FDE62207}" dt="2021-09-15T21:53:58.594" v="2437" actId="478"/>
          <ac:cxnSpMkLst>
            <pc:docMk/>
            <pc:sldMk cId="1638508194" sldId="1314"/>
            <ac:cxnSpMk id="58" creationId="{8BCA0E38-ED21-4992-A702-A627DA5B6CE2}"/>
          </ac:cxnSpMkLst>
        </pc:cxnChg>
        <pc:cxnChg chg="mod">
          <ac:chgData name="Chamberlin, Catherine" userId="cfcb1bb1-94ad-4318-a78d-bbe0f4575027" providerId="ADAL" clId="{F5BE58F1-1271-4F98-AD13-7019FDE62207}" dt="2021-09-15T21:53:58.594" v="2437" actId="478"/>
          <ac:cxnSpMkLst>
            <pc:docMk/>
            <pc:sldMk cId="1638508194" sldId="1314"/>
            <ac:cxnSpMk id="59" creationId="{373877D2-E4ED-4A1D-8EEA-28536B18418D}"/>
          </ac:cxnSpMkLst>
        </pc:cxnChg>
        <pc:cxnChg chg="mod">
          <ac:chgData name="Chamberlin, Catherine" userId="cfcb1bb1-94ad-4318-a78d-bbe0f4575027" providerId="ADAL" clId="{F5BE58F1-1271-4F98-AD13-7019FDE62207}" dt="2021-09-15T21:53:58.594" v="2437" actId="478"/>
          <ac:cxnSpMkLst>
            <pc:docMk/>
            <pc:sldMk cId="1638508194" sldId="1314"/>
            <ac:cxnSpMk id="60" creationId="{D049A53B-B4C1-47A3-8835-204B71BE14DC}"/>
          </ac:cxnSpMkLst>
        </pc:cxnChg>
        <pc:cxnChg chg="mod">
          <ac:chgData name="Chamberlin, Catherine" userId="cfcb1bb1-94ad-4318-a78d-bbe0f4575027" providerId="ADAL" clId="{F5BE58F1-1271-4F98-AD13-7019FDE62207}" dt="2021-09-15T21:53:58.594" v="2437" actId="478"/>
          <ac:cxnSpMkLst>
            <pc:docMk/>
            <pc:sldMk cId="1638508194" sldId="1314"/>
            <ac:cxnSpMk id="61" creationId="{0769530C-4E69-46FC-BDFB-18873E32CAD1}"/>
          </ac:cxnSpMkLst>
        </pc:cxnChg>
      </pc:sldChg>
      <pc:sldChg chg="addSp delSp modSp mod">
        <pc:chgData name="Chamberlin, Catherine" userId="cfcb1bb1-94ad-4318-a78d-bbe0f4575027" providerId="ADAL" clId="{F5BE58F1-1271-4F98-AD13-7019FDE62207}" dt="2021-09-15T22:10:32.847" v="2924"/>
        <pc:sldMkLst>
          <pc:docMk/>
          <pc:sldMk cId="2749250790" sldId="1315"/>
        </pc:sldMkLst>
        <pc:spChg chg="del">
          <ac:chgData name="Chamberlin, Catherine" userId="cfcb1bb1-94ad-4318-a78d-bbe0f4575027" providerId="ADAL" clId="{F5BE58F1-1271-4F98-AD13-7019FDE62207}" dt="2021-09-15T22:08:08.401" v="2900" actId="478"/>
          <ac:spMkLst>
            <pc:docMk/>
            <pc:sldMk cId="2749250790" sldId="1315"/>
            <ac:spMk id="2" creationId="{CD840660-8C99-4225-989A-47E3C28B964C}"/>
          </ac:spMkLst>
        </pc:spChg>
        <pc:spChg chg="del">
          <ac:chgData name="Chamberlin, Catherine" userId="cfcb1bb1-94ad-4318-a78d-bbe0f4575027" providerId="ADAL" clId="{F5BE58F1-1271-4F98-AD13-7019FDE62207}" dt="2021-09-15T22:08:13.373" v="2903" actId="478"/>
          <ac:spMkLst>
            <pc:docMk/>
            <pc:sldMk cId="2749250790" sldId="1315"/>
            <ac:spMk id="3" creationId="{D8B9A182-EE50-4DB2-A4A9-24953E80126A}"/>
          </ac:spMkLst>
        </pc:spChg>
        <pc:spChg chg="add del mod">
          <ac:chgData name="Chamberlin, Catherine" userId="cfcb1bb1-94ad-4318-a78d-bbe0f4575027" providerId="ADAL" clId="{F5BE58F1-1271-4F98-AD13-7019FDE62207}" dt="2021-09-15T22:08:12.017" v="2902" actId="478"/>
          <ac:spMkLst>
            <pc:docMk/>
            <pc:sldMk cId="2749250790" sldId="1315"/>
            <ac:spMk id="7" creationId="{CC9C6B86-FFC7-4204-9AFF-9CB1512968B2}"/>
          </ac:spMkLst>
        </pc:spChg>
        <pc:spChg chg="add mod">
          <ac:chgData name="Chamberlin, Catherine" userId="cfcb1bb1-94ad-4318-a78d-bbe0f4575027" providerId="ADAL" clId="{F5BE58F1-1271-4F98-AD13-7019FDE62207}" dt="2021-09-15T22:08:08.592" v="2901"/>
          <ac:spMkLst>
            <pc:docMk/>
            <pc:sldMk cId="2749250790" sldId="1315"/>
            <ac:spMk id="9" creationId="{043ABDD5-1B62-4CCD-BA2D-E0D7E8D6177D}"/>
          </ac:spMkLst>
        </pc:spChg>
        <pc:spChg chg="add mod">
          <ac:chgData name="Chamberlin, Catherine" userId="cfcb1bb1-94ad-4318-a78d-bbe0f4575027" providerId="ADAL" clId="{F5BE58F1-1271-4F98-AD13-7019FDE62207}" dt="2021-09-15T22:10:32.847" v="2924"/>
          <ac:spMkLst>
            <pc:docMk/>
            <pc:sldMk cId="2749250790" sldId="1315"/>
            <ac:spMk id="12" creationId="{E4C67033-2D8B-4321-A22F-AC39EF8EF436}"/>
          </ac:spMkLst>
        </pc:spChg>
        <pc:picChg chg="del">
          <ac:chgData name="Chamberlin, Catherine" userId="cfcb1bb1-94ad-4318-a78d-bbe0f4575027" providerId="ADAL" clId="{F5BE58F1-1271-4F98-AD13-7019FDE62207}" dt="2021-09-15T22:08:00.730" v="2899" actId="478"/>
          <ac:picMkLst>
            <pc:docMk/>
            <pc:sldMk cId="2749250790" sldId="1315"/>
            <ac:picMk id="11" creationId="{2CC3AC79-FD3B-4A54-B221-9D178449961A}"/>
          </ac:picMkLst>
        </pc:picChg>
        <pc:picChg chg="add mod">
          <ac:chgData name="Chamberlin, Catherine" userId="cfcb1bb1-94ad-4318-a78d-bbe0f4575027" providerId="ADAL" clId="{F5BE58F1-1271-4F98-AD13-7019FDE62207}" dt="2021-09-15T22:09:11.438" v="2906" actId="1076"/>
          <ac:picMkLst>
            <pc:docMk/>
            <pc:sldMk cId="2749250790" sldId="1315"/>
            <ac:picMk id="1026" creationId="{06594E9C-4AA6-4B87-9B52-503D8A50F5D9}"/>
          </ac:picMkLst>
        </pc:picChg>
      </pc:sldChg>
      <pc:sldChg chg="addSp modSp mod">
        <pc:chgData name="Chamberlin, Catherine" userId="cfcb1bb1-94ad-4318-a78d-bbe0f4575027" providerId="ADAL" clId="{F5BE58F1-1271-4F98-AD13-7019FDE62207}" dt="2021-09-15T22:25:04.982" v="4801" actId="20577"/>
        <pc:sldMkLst>
          <pc:docMk/>
          <pc:sldMk cId="3354135795" sldId="1316"/>
        </pc:sldMkLst>
        <pc:spChg chg="mod">
          <ac:chgData name="Chamberlin, Catherine" userId="cfcb1bb1-94ad-4318-a78d-bbe0f4575027" providerId="ADAL" clId="{F5BE58F1-1271-4F98-AD13-7019FDE62207}" dt="2021-09-15T22:21:45.664" v="4114" actId="20577"/>
          <ac:spMkLst>
            <pc:docMk/>
            <pc:sldMk cId="3354135795" sldId="1316"/>
            <ac:spMk id="2" creationId="{CD840660-8C99-4225-989A-47E3C28B964C}"/>
          </ac:spMkLst>
        </pc:spChg>
        <pc:spChg chg="mod">
          <ac:chgData name="Chamberlin, Catherine" userId="cfcb1bb1-94ad-4318-a78d-bbe0f4575027" providerId="ADAL" clId="{F5BE58F1-1271-4F98-AD13-7019FDE62207}" dt="2021-09-15T22:25:04.982" v="4801" actId="20577"/>
          <ac:spMkLst>
            <pc:docMk/>
            <pc:sldMk cId="3354135795" sldId="1316"/>
            <ac:spMk id="6" creationId="{B87A33D3-6FCD-4523-BCDA-60111D047C2B}"/>
          </ac:spMkLst>
        </pc:spChg>
        <pc:spChg chg="add mod">
          <ac:chgData name="Chamberlin, Catherine" userId="cfcb1bb1-94ad-4318-a78d-bbe0f4575027" providerId="ADAL" clId="{F5BE58F1-1271-4F98-AD13-7019FDE62207}" dt="2021-09-15T22:21:55.251" v="4132" actId="20577"/>
          <ac:spMkLst>
            <pc:docMk/>
            <pc:sldMk cId="3354135795" sldId="1316"/>
            <ac:spMk id="7" creationId="{CAD0A038-65CC-4F15-BADA-CFDD0E141C25}"/>
          </ac:spMkLst>
        </pc:spChg>
      </pc:sldChg>
      <pc:sldChg chg="addSp delSp modSp add mod">
        <pc:chgData name="Chamberlin, Catherine" userId="cfcb1bb1-94ad-4318-a78d-bbe0f4575027" providerId="ADAL" clId="{F5BE58F1-1271-4F98-AD13-7019FDE62207}" dt="2021-09-15T16:44:07.426" v="1709" actId="1076"/>
        <pc:sldMkLst>
          <pc:docMk/>
          <pc:sldMk cId="126394568" sldId="1317"/>
        </pc:sldMkLst>
        <pc:spChg chg="mod">
          <ac:chgData name="Chamberlin, Catherine" userId="cfcb1bb1-94ad-4318-a78d-bbe0f4575027" providerId="ADAL" clId="{F5BE58F1-1271-4F98-AD13-7019FDE62207}" dt="2021-09-15T16:04:06.483" v="215" actId="20577"/>
          <ac:spMkLst>
            <pc:docMk/>
            <pc:sldMk cId="126394568" sldId="1317"/>
            <ac:spMk id="2" creationId="{CD840660-8C99-4225-989A-47E3C28B964C}"/>
          </ac:spMkLst>
        </pc:spChg>
        <pc:spChg chg="del">
          <ac:chgData name="Chamberlin, Catherine" userId="cfcb1bb1-94ad-4318-a78d-bbe0f4575027" providerId="ADAL" clId="{F5BE58F1-1271-4F98-AD13-7019FDE62207}" dt="2021-09-15T16:04:09.779" v="216" actId="478"/>
          <ac:spMkLst>
            <pc:docMk/>
            <pc:sldMk cId="126394568" sldId="1317"/>
            <ac:spMk id="3" creationId="{3956FADD-6982-4FFA-903A-37296E7D1C2F}"/>
          </ac:spMkLst>
        </pc:spChg>
        <pc:spChg chg="add mod">
          <ac:chgData name="Chamberlin, Catherine" userId="cfcb1bb1-94ad-4318-a78d-bbe0f4575027" providerId="ADAL" clId="{F5BE58F1-1271-4F98-AD13-7019FDE62207}" dt="2021-09-15T16:44:07.426" v="1709" actId="1076"/>
          <ac:spMkLst>
            <pc:docMk/>
            <pc:sldMk cId="126394568" sldId="1317"/>
            <ac:spMk id="14" creationId="{54206EFD-1810-4CFE-8BDF-7FC61A83F815}"/>
          </ac:spMkLst>
        </pc:spChg>
        <pc:grpChg chg="del">
          <ac:chgData name="Chamberlin, Catherine" userId="cfcb1bb1-94ad-4318-a78d-bbe0f4575027" providerId="ADAL" clId="{F5BE58F1-1271-4F98-AD13-7019FDE62207}" dt="2021-09-15T16:04:13.057" v="220" actId="478"/>
          <ac:grpSpMkLst>
            <pc:docMk/>
            <pc:sldMk cId="126394568" sldId="1317"/>
            <ac:grpSpMk id="8" creationId="{4D115D1B-EA7A-4DAE-B335-2D1C48462B49}"/>
          </ac:grpSpMkLst>
        </pc:grpChg>
        <pc:picChg chg="del">
          <ac:chgData name="Chamberlin, Catherine" userId="cfcb1bb1-94ad-4318-a78d-bbe0f4575027" providerId="ADAL" clId="{F5BE58F1-1271-4F98-AD13-7019FDE62207}" dt="2021-09-15T16:04:11.549" v="218" actId="478"/>
          <ac:picMkLst>
            <pc:docMk/>
            <pc:sldMk cId="126394568" sldId="1317"/>
            <ac:picMk id="6" creationId="{04245B4D-0E33-4428-8D9F-52D3166C0AB4}"/>
          </ac:picMkLst>
        </pc:picChg>
        <pc:picChg chg="add mod">
          <ac:chgData name="Chamberlin, Catherine" userId="cfcb1bb1-94ad-4318-a78d-bbe0f4575027" providerId="ADAL" clId="{F5BE58F1-1271-4F98-AD13-7019FDE62207}" dt="2021-09-15T16:04:43.011" v="224" actId="1582"/>
          <ac:picMkLst>
            <pc:docMk/>
            <pc:sldMk cId="126394568" sldId="1317"/>
            <ac:picMk id="12" creationId="{73922660-0A48-48AB-92B4-628CDE869989}"/>
          </ac:picMkLst>
        </pc:picChg>
        <pc:cxnChg chg="del">
          <ac:chgData name="Chamberlin, Catherine" userId="cfcb1bb1-94ad-4318-a78d-bbe0f4575027" providerId="ADAL" clId="{F5BE58F1-1271-4F98-AD13-7019FDE62207}" dt="2021-09-15T16:04:10.890" v="217" actId="478"/>
          <ac:cxnSpMkLst>
            <pc:docMk/>
            <pc:sldMk cId="126394568" sldId="1317"/>
            <ac:cxnSpMk id="11" creationId="{5E79561F-21DF-496A-A1E9-35CD4CF993F6}"/>
          </ac:cxnSpMkLst>
        </pc:cxnChg>
        <pc:cxnChg chg="del">
          <ac:chgData name="Chamberlin, Catherine" userId="cfcb1bb1-94ad-4318-a78d-bbe0f4575027" providerId="ADAL" clId="{F5BE58F1-1271-4F98-AD13-7019FDE62207}" dt="2021-09-15T16:04:12.595" v="219" actId="478"/>
          <ac:cxnSpMkLst>
            <pc:docMk/>
            <pc:sldMk cId="126394568" sldId="1317"/>
            <ac:cxnSpMk id="13" creationId="{28758E4B-254E-43EA-9E24-C972CBC33586}"/>
          </ac:cxnSpMkLst>
        </pc:cxnChg>
      </pc:sldChg>
      <pc:sldChg chg="addSp delSp modSp add mod">
        <pc:chgData name="Chamberlin, Catherine" userId="cfcb1bb1-94ad-4318-a78d-bbe0f4575027" providerId="ADAL" clId="{F5BE58F1-1271-4F98-AD13-7019FDE62207}" dt="2021-09-15T16:44:12.444" v="1711"/>
        <pc:sldMkLst>
          <pc:docMk/>
          <pc:sldMk cId="1972073828" sldId="1318"/>
        </pc:sldMkLst>
        <pc:spChg chg="mod">
          <ac:chgData name="Chamberlin, Catherine" userId="cfcb1bb1-94ad-4318-a78d-bbe0f4575027" providerId="ADAL" clId="{F5BE58F1-1271-4F98-AD13-7019FDE62207}" dt="2021-09-15T16:07:46.975" v="296" actId="20577"/>
          <ac:spMkLst>
            <pc:docMk/>
            <pc:sldMk cId="1972073828" sldId="1318"/>
            <ac:spMk id="2" creationId="{CD840660-8C99-4225-989A-47E3C28B964C}"/>
          </ac:spMkLst>
        </pc:spChg>
        <pc:spChg chg="mod">
          <ac:chgData name="Chamberlin, Catherine" userId="cfcb1bb1-94ad-4318-a78d-bbe0f4575027" providerId="ADAL" clId="{F5BE58F1-1271-4F98-AD13-7019FDE62207}" dt="2021-09-15T16:08:42.505" v="311" actId="1076"/>
          <ac:spMkLst>
            <pc:docMk/>
            <pc:sldMk cId="1972073828" sldId="1318"/>
            <ac:spMk id="3" creationId="{3956FADD-6982-4FFA-903A-37296E7D1C2F}"/>
          </ac:spMkLst>
        </pc:spChg>
        <pc:spChg chg="mod">
          <ac:chgData name="Chamberlin, Catherine" userId="cfcb1bb1-94ad-4318-a78d-bbe0f4575027" providerId="ADAL" clId="{F5BE58F1-1271-4F98-AD13-7019FDE62207}" dt="2021-09-15T16:08:42.505" v="311" actId="1076"/>
          <ac:spMkLst>
            <pc:docMk/>
            <pc:sldMk cId="1972073828" sldId="1318"/>
            <ac:spMk id="10" creationId="{CF6AF467-91A1-4E99-B2AD-2DEDD99059B5}"/>
          </ac:spMkLst>
        </pc:spChg>
        <pc:spChg chg="add del mod">
          <ac:chgData name="Chamberlin, Catherine" userId="cfcb1bb1-94ad-4318-a78d-bbe0f4575027" providerId="ADAL" clId="{F5BE58F1-1271-4F98-AD13-7019FDE62207}" dt="2021-09-15T16:15:10.476" v="462" actId="478"/>
          <ac:spMkLst>
            <pc:docMk/>
            <pc:sldMk cId="1972073828" sldId="1318"/>
            <ac:spMk id="14" creationId="{A5CB9C04-C0D3-4F05-9731-C5170AE096C6}"/>
          </ac:spMkLst>
        </pc:spChg>
        <pc:spChg chg="add del mod">
          <ac:chgData name="Chamberlin, Catherine" userId="cfcb1bb1-94ad-4318-a78d-bbe0f4575027" providerId="ADAL" clId="{F5BE58F1-1271-4F98-AD13-7019FDE62207}" dt="2021-09-15T16:15:12.771" v="463" actId="478"/>
          <ac:spMkLst>
            <pc:docMk/>
            <pc:sldMk cId="1972073828" sldId="1318"/>
            <ac:spMk id="15" creationId="{9B3A4B17-FA68-4930-8538-458749E53A32}"/>
          </ac:spMkLst>
        </pc:spChg>
        <pc:spChg chg="add mod">
          <ac:chgData name="Chamberlin, Catherine" userId="cfcb1bb1-94ad-4318-a78d-bbe0f4575027" providerId="ADAL" clId="{F5BE58F1-1271-4F98-AD13-7019FDE62207}" dt="2021-09-15T16:30:16.462" v="1427" actId="14100"/>
          <ac:spMkLst>
            <pc:docMk/>
            <pc:sldMk cId="1972073828" sldId="1318"/>
            <ac:spMk id="16" creationId="{1D8E0005-6F36-4C54-B5FD-845F6333E5C0}"/>
          </ac:spMkLst>
        </pc:spChg>
        <pc:spChg chg="add mod">
          <ac:chgData name="Chamberlin, Catherine" userId="cfcb1bb1-94ad-4318-a78d-bbe0f4575027" providerId="ADAL" clId="{F5BE58F1-1271-4F98-AD13-7019FDE62207}" dt="2021-09-15T16:44:12.444" v="1711"/>
          <ac:spMkLst>
            <pc:docMk/>
            <pc:sldMk cId="1972073828" sldId="1318"/>
            <ac:spMk id="17" creationId="{3A95B9E9-86A8-40F5-A9D0-670DE408D22D}"/>
          </ac:spMkLst>
        </pc:spChg>
        <pc:grpChg chg="add mod">
          <ac:chgData name="Chamberlin, Catherine" userId="cfcb1bb1-94ad-4318-a78d-bbe0f4575027" providerId="ADAL" clId="{F5BE58F1-1271-4F98-AD13-7019FDE62207}" dt="2021-09-15T16:08:42.505" v="311" actId="1076"/>
          <ac:grpSpMkLst>
            <pc:docMk/>
            <pc:sldMk cId="1972073828" sldId="1318"/>
            <ac:grpSpMk id="4" creationId="{BF2E450C-F2BC-4DC8-B9DD-2445B5E513AC}"/>
          </ac:grpSpMkLst>
        </pc:grpChg>
        <pc:grpChg chg="mod">
          <ac:chgData name="Chamberlin, Catherine" userId="cfcb1bb1-94ad-4318-a78d-bbe0f4575027" providerId="ADAL" clId="{F5BE58F1-1271-4F98-AD13-7019FDE62207}" dt="2021-09-15T16:08:42.505" v="311" actId="1076"/>
          <ac:grpSpMkLst>
            <pc:docMk/>
            <pc:sldMk cId="1972073828" sldId="1318"/>
            <ac:grpSpMk id="8" creationId="{4D115D1B-EA7A-4DAE-B335-2D1C48462B49}"/>
          </ac:grpSpMkLst>
        </pc:grpChg>
        <pc:picChg chg="del">
          <ac:chgData name="Chamberlin, Catherine" userId="cfcb1bb1-94ad-4318-a78d-bbe0f4575027" providerId="ADAL" clId="{F5BE58F1-1271-4F98-AD13-7019FDE62207}" dt="2021-09-15T16:07:29.862" v="276" actId="478"/>
          <ac:picMkLst>
            <pc:docMk/>
            <pc:sldMk cId="1972073828" sldId="1318"/>
            <ac:picMk id="6" creationId="{04245B4D-0E33-4428-8D9F-52D3166C0AB4}"/>
          </ac:picMkLst>
        </pc:picChg>
        <pc:picChg chg="mod">
          <ac:chgData name="Chamberlin, Catherine" userId="cfcb1bb1-94ad-4318-a78d-bbe0f4575027" providerId="ADAL" clId="{F5BE58F1-1271-4F98-AD13-7019FDE62207}" dt="2021-09-15T16:08:42.505" v="311" actId="1076"/>
          <ac:picMkLst>
            <pc:docMk/>
            <pc:sldMk cId="1972073828" sldId="1318"/>
            <ac:picMk id="9" creationId="{485B58BB-B0D0-41E9-8485-254AC9BAD46A}"/>
          </ac:picMkLst>
        </pc:picChg>
        <pc:cxnChg chg="del">
          <ac:chgData name="Chamberlin, Catherine" userId="cfcb1bb1-94ad-4318-a78d-bbe0f4575027" providerId="ADAL" clId="{F5BE58F1-1271-4F98-AD13-7019FDE62207}" dt="2021-09-15T16:07:28.921" v="275" actId="478"/>
          <ac:cxnSpMkLst>
            <pc:docMk/>
            <pc:sldMk cId="1972073828" sldId="1318"/>
            <ac:cxnSpMk id="11" creationId="{5E79561F-21DF-496A-A1E9-35CD4CF993F6}"/>
          </ac:cxnSpMkLst>
        </pc:cxnChg>
        <pc:cxnChg chg="del">
          <ac:chgData name="Chamberlin, Catherine" userId="cfcb1bb1-94ad-4318-a78d-bbe0f4575027" providerId="ADAL" clId="{F5BE58F1-1271-4F98-AD13-7019FDE62207}" dt="2021-09-15T16:07:27.967" v="274" actId="478"/>
          <ac:cxnSpMkLst>
            <pc:docMk/>
            <pc:sldMk cId="1972073828" sldId="1318"/>
            <ac:cxnSpMk id="13" creationId="{28758E4B-254E-43EA-9E24-C972CBC33586}"/>
          </ac:cxnSpMkLst>
        </pc:cxnChg>
      </pc:sldChg>
      <pc:sldChg chg="addSp modSp add del mod">
        <pc:chgData name="Chamberlin, Catherine" userId="cfcb1bb1-94ad-4318-a78d-bbe0f4575027" providerId="ADAL" clId="{F5BE58F1-1271-4F98-AD13-7019FDE62207}" dt="2021-09-15T16:22:26.488" v="901" actId="47"/>
        <pc:sldMkLst>
          <pc:docMk/>
          <pc:sldMk cId="3726297322" sldId="1319"/>
        </pc:sldMkLst>
        <pc:picChg chg="add mod">
          <ac:chgData name="Chamberlin, Catherine" userId="cfcb1bb1-94ad-4318-a78d-bbe0f4575027" providerId="ADAL" clId="{F5BE58F1-1271-4F98-AD13-7019FDE62207}" dt="2021-09-15T16:08:21.516" v="305" actId="1076"/>
          <ac:picMkLst>
            <pc:docMk/>
            <pc:sldMk cId="3726297322" sldId="1319"/>
            <ac:picMk id="9" creationId="{8D9B48DF-7C8E-4E2F-813E-B496BABDA306}"/>
          </ac:picMkLst>
        </pc:picChg>
      </pc:sldChg>
      <pc:sldChg chg="addSp modSp add mod">
        <pc:chgData name="Chamberlin, Catherine" userId="cfcb1bb1-94ad-4318-a78d-bbe0f4575027" providerId="ADAL" clId="{F5BE58F1-1271-4F98-AD13-7019FDE62207}" dt="2021-09-15T16:44:14.118" v="1712"/>
        <pc:sldMkLst>
          <pc:docMk/>
          <pc:sldMk cId="2419749877" sldId="1320"/>
        </pc:sldMkLst>
        <pc:spChg chg="mod">
          <ac:chgData name="Chamberlin, Catherine" userId="cfcb1bb1-94ad-4318-a78d-bbe0f4575027" providerId="ADAL" clId="{F5BE58F1-1271-4F98-AD13-7019FDE62207}" dt="2021-09-15T16:10:51.382" v="330"/>
          <ac:spMkLst>
            <pc:docMk/>
            <pc:sldMk cId="2419749877" sldId="1320"/>
            <ac:spMk id="2" creationId="{CD840660-8C99-4225-989A-47E3C28B964C}"/>
          </ac:spMkLst>
        </pc:spChg>
        <pc:spChg chg="add mod">
          <ac:chgData name="Chamberlin, Catherine" userId="cfcb1bb1-94ad-4318-a78d-bbe0f4575027" providerId="ADAL" clId="{F5BE58F1-1271-4F98-AD13-7019FDE62207}" dt="2021-09-15T16:44:14.118" v="1712"/>
          <ac:spMkLst>
            <pc:docMk/>
            <pc:sldMk cId="2419749877" sldId="1320"/>
            <ac:spMk id="11" creationId="{5A114361-82A3-46B7-91A3-4B425064DBB0}"/>
          </ac:spMkLst>
        </pc:spChg>
        <pc:spChg chg="mod">
          <ac:chgData name="Chamberlin, Catherine" userId="cfcb1bb1-94ad-4318-a78d-bbe0f4575027" providerId="ADAL" clId="{F5BE58F1-1271-4F98-AD13-7019FDE62207}" dt="2021-09-15T16:30:03.715" v="1425" actId="14100"/>
          <ac:spMkLst>
            <pc:docMk/>
            <pc:sldMk cId="2419749877" sldId="1320"/>
            <ac:spMk id="14" creationId="{A5CB9C04-C0D3-4F05-9731-C5170AE096C6}"/>
          </ac:spMkLst>
        </pc:spChg>
      </pc:sldChg>
      <pc:sldChg chg="addSp delSp modSp add mod">
        <pc:chgData name="Chamberlin, Catherine" userId="cfcb1bb1-94ad-4318-a78d-bbe0f4575027" providerId="ADAL" clId="{F5BE58F1-1271-4F98-AD13-7019FDE62207}" dt="2021-09-15T16:44:10.516" v="1710"/>
        <pc:sldMkLst>
          <pc:docMk/>
          <pc:sldMk cId="2388504428" sldId="1321"/>
        </pc:sldMkLst>
        <pc:spChg chg="mod">
          <ac:chgData name="Chamberlin, Catherine" userId="cfcb1bb1-94ad-4318-a78d-bbe0f4575027" providerId="ADAL" clId="{F5BE58F1-1271-4F98-AD13-7019FDE62207}" dt="2021-09-15T16:15:32.775" v="469" actId="20577"/>
          <ac:spMkLst>
            <pc:docMk/>
            <pc:sldMk cId="2388504428" sldId="1321"/>
            <ac:spMk id="2" creationId="{CD840660-8C99-4225-989A-47E3C28B964C}"/>
          </ac:spMkLst>
        </pc:spChg>
        <pc:spChg chg="add mod">
          <ac:chgData name="Chamberlin, Catherine" userId="cfcb1bb1-94ad-4318-a78d-bbe0f4575027" providerId="ADAL" clId="{F5BE58F1-1271-4F98-AD13-7019FDE62207}" dt="2021-09-15T16:16:04.712" v="480" actId="20577"/>
          <ac:spMkLst>
            <pc:docMk/>
            <pc:sldMk cId="2388504428" sldId="1321"/>
            <ac:spMk id="11" creationId="{1BA3C309-4D18-4C8D-8EBE-9D48CD322545}"/>
          </ac:spMkLst>
        </pc:spChg>
        <pc:spChg chg="add mod">
          <ac:chgData name="Chamberlin, Catherine" userId="cfcb1bb1-94ad-4318-a78d-bbe0f4575027" providerId="ADAL" clId="{F5BE58F1-1271-4F98-AD13-7019FDE62207}" dt="2021-09-15T16:44:10.516" v="1710"/>
          <ac:spMkLst>
            <pc:docMk/>
            <pc:sldMk cId="2388504428" sldId="1321"/>
            <ac:spMk id="12" creationId="{C7AF4DB6-42A5-4B81-902D-04BC16DBDFCA}"/>
          </ac:spMkLst>
        </pc:spChg>
        <pc:grpChg chg="del">
          <ac:chgData name="Chamberlin, Catherine" userId="cfcb1bb1-94ad-4318-a78d-bbe0f4575027" providerId="ADAL" clId="{F5BE58F1-1271-4F98-AD13-7019FDE62207}" dt="2021-09-15T16:15:36.114" v="470" actId="478"/>
          <ac:grpSpMkLst>
            <pc:docMk/>
            <pc:sldMk cId="2388504428" sldId="1321"/>
            <ac:grpSpMk id="4" creationId="{BF2E450C-F2BC-4DC8-B9DD-2445B5E513AC}"/>
          </ac:grpSpMkLst>
        </pc:grpChg>
      </pc:sldChg>
      <pc:sldChg chg="addSp delSp modSp add mod">
        <pc:chgData name="Chamberlin, Catherine" userId="cfcb1bb1-94ad-4318-a78d-bbe0f4575027" providerId="ADAL" clId="{F5BE58F1-1271-4F98-AD13-7019FDE62207}" dt="2021-09-15T16:44:20.169" v="1715"/>
        <pc:sldMkLst>
          <pc:docMk/>
          <pc:sldMk cId="1611627756" sldId="1322"/>
        </pc:sldMkLst>
        <pc:spChg chg="add mod">
          <ac:chgData name="Chamberlin, Catherine" userId="cfcb1bb1-94ad-4318-a78d-bbe0f4575027" providerId="ADAL" clId="{F5BE58F1-1271-4F98-AD13-7019FDE62207}" dt="2021-09-15T16:44:20.169" v="1715"/>
          <ac:spMkLst>
            <pc:docMk/>
            <pc:sldMk cId="1611627756" sldId="1322"/>
            <ac:spMk id="17" creationId="{CADDB7D3-49FD-474D-AFA0-C77F41380D92}"/>
          </ac:spMkLst>
        </pc:spChg>
        <pc:spChg chg="mod">
          <ac:chgData name="Chamberlin, Catherine" userId="cfcb1bb1-94ad-4318-a78d-bbe0f4575027" providerId="ADAL" clId="{F5BE58F1-1271-4F98-AD13-7019FDE62207}" dt="2021-09-15T16:29:17.178" v="1418" actId="20577"/>
          <ac:spMkLst>
            <pc:docMk/>
            <pc:sldMk cId="1611627756" sldId="1322"/>
            <ac:spMk id="24" creationId="{7B7E0EE1-44AE-4CCC-B0DF-CE3C2A02328F}"/>
          </ac:spMkLst>
        </pc:spChg>
        <pc:spChg chg="del">
          <ac:chgData name="Chamberlin, Catherine" userId="cfcb1bb1-94ad-4318-a78d-bbe0f4575027" providerId="ADAL" clId="{F5BE58F1-1271-4F98-AD13-7019FDE62207}" dt="2021-09-15T16:27:26.354" v="1198" actId="478"/>
          <ac:spMkLst>
            <pc:docMk/>
            <pc:sldMk cId="1611627756" sldId="1322"/>
            <ac:spMk id="25" creationId="{9EA41CA5-047E-4630-B5A4-527425EC88A5}"/>
          </ac:spMkLst>
        </pc:spChg>
        <pc:grpChg chg="del">
          <ac:chgData name="Chamberlin, Catherine" userId="cfcb1bb1-94ad-4318-a78d-bbe0f4575027" providerId="ADAL" clId="{F5BE58F1-1271-4F98-AD13-7019FDE62207}" dt="2021-09-15T16:27:22.337" v="1194" actId="478"/>
          <ac:grpSpMkLst>
            <pc:docMk/>
            <pc:sldMk cId="1611627756" sldId="1322"/>
            <ac:grpSpMk id="5" creationId="{F2D75CB7-460E-4CD7-BC40-0B7B71CAEABC}"/>
          </ac:grpSpMkLst>
        </pc:grpChg>
        <pc:grpChg chg="del">
          <ac:chgData name="Chamberlin, Catherine" userId="cfcb1bb1-94ad-4318-a78d-bbe0f4575027" providerId="ADAL" clId="{F5BE58F1-1271-4F98-AD13-7019FDE62207}" dt="2021-09-15T16:27:22.967" v="1195" actId="478"/>
          <ac:grpSpMkLst>
            <pc:docMk/>
            <pc:sldMk cId="1611627756" sldId="1322"/>
            <ac:grpSpMk id="8" creationId="{FF90E573-258A-4206-8284-A9722A4C89A1}"/>
          </ac:grpSpMkLst>
        </pc:grpChg>
        <pc:grpChg chg="del">
          <ac:chgData name="Chamberlin, Catherine" userId="cfcb1bb1-94ad-4318-a78d-bbe0f4575027" providerId="ADAL" clId="{F5BE58F1-1271-4F98-AD13-7019FDE62207}" dt="2021-09-15T16:27:24.063" v="1197" actId="478"/>
          <ac:grpSpMkLst>
            <pc:docMk/>
            <pc:sldMk cId="1611627756" sldId="1322"/>
            <ac:grpSpMk id="9" creationId="{8FE61643-7CEB-4E17-B9E0-DDA9B0F55637}"/>
          </ac:grpSpMkLst>
        </pc:grpChg>
        <pc:picChg chg="del">
          <ac:chgData name="Chamberlin, Catherine" userId="cfcb1bb1-94ad-4318-a78d-bbe0f4575027" providerId="ADAL" clId="{F5BE58F1-1271-4F98-AD13-7019FDE62207}" dt="2021-09-15T16:27:23.578" v="1196" actId="478"/>
          <ac:picMkLst>
            <pc:docMk/>
            <pc:sldMk cId="1611627756" sldId="1322"/>
            <ac:picMk id="1034" creationId="{C930EE59-02CC-401B-98DD-D1627192097C}"/>
          </ac:picMkLst>
        </pc:picChg>
      </pc:sldChg>
      <pc:sldChg chg="addSp delSp modSp add mod">
        <pc:chgData name="Chamberlin, Catherine" userId="cfcb1bb1-94ad-4318-a78d-bbe0f4575027" providerId="ADAL" clId="{F5BE58F1-1271-4F98-AD13-7019FDE62207}" dt="2021-09-15T18:33:32.124" v="2050" actId="20577"/>
        <pc:sldMkLst>
          <pc:docMk/>
          <pc:sldMk cId="628537241" sldId="1323"/>
        </pc:sldMkLst>
        <pc:spChg chg="mod">
          <ac:chgData name="Chamberlin, Catherine" userId="cfcb1bb1-94ad-4318-a78d-bbe0f4575027" providerId="ADAL" clId="{F5BE58F1-1271-4F98-AD13-7019FDE62207}" dt="2021-09-15T16:31:56.368" v="1439" actId="20577"/>
          <ac:spMkLst>
            <pc:docMk/>
            <pc:sldMk cId="628537241" sldId="1323"/>
            <ac:spMk id="2" creationId="{CD840660-8C99-4225-989A-47E3C28B964C}"/>
          </ac:spMkLst>
        </pc:spChg>
        <pc:spChg chg="add mod">
          <ac:chgData name="Chamberlin, Catherine" userId="cfcb1bb1-94ad-4318-a78d-bbe0f4575027" providerId="ADAL" clId="{F5BE58F1-1271-4F98-AD13-7019FDE62207}" dt="2021-09-15T18:33:32.124" v="2050" actId="20577"/>
          <ac:spMkLst>
            <pc:docMk/>
            <pc:sldMk cId="628537241" sldId="1323"/>
            <ac:spMk id="6" creationId="{9D2E2E08-A4BD-409C-B54A-A98F1D5F26E6}"/>
          </ac:spMkLst>
        </pc:spChg>
        <pc:picChg chg="del">
          <ac:chgData name="Chamberlin, Catherine" userId="cfcb1bb1-94ad-4318-a78d-bbe0f4575027" providerId="ADAL" clId="{F5BE58F1-1271-4F98-AD13-7019FDE62207}" dt="2021-09-15T16:31:51.679" v="1432" actId="478"/>
          <ac:picMkLst>
            <pc:docMk/>
            <pc:sldMk cId="628537241" sldId="1323"/>
            <ac:picMk id="12" creationId="{73922660-0A48-48AB-92B4-628CDE869989}"/>
          </ac:picMkLst>
        </pc:picChg>
      </pc:sldChg>
      <pc:sldChg chg="addSp delSp modSp add mod">
        <pc:chgData name="Chamberlin, Catherine" userId="cfcb1bb1-94ad-4318-a78d-bbe0f4575027" providerId="ADAL" clId="{F5BE58F1-1271-4F98-AD13-7019FDE62207}" dt="2021-09-15T18:32:05.602" v="2036" actId="404"/>
        <pc:sldMkLst>
          <pc:docMk/>
          <pc:sldMk cId="2306010849" sldId="1324"/>
        </pc:sldMkLst>
        <pc:spChg chg="mod">
          <ac:chgData name="Chamberlin, Catherine" userId="cfcb1bb1-94ad-4318-a78d-bbe0f4575027" providerId="ADAL" clId="{F5BE58F1-1271-4F98-AD13-7019FDE62207}" dt="2021-09-15T18:30:22.115" v="2002" actId="20577"/>
          <ac:spMkLst>
            <pc:docMk/>
            <pc:sldMk cId="2306010849" sldId="1324"/>
            <ac:spMk id="2" creationId="{CD840660-8C99-4225-989A-47E3C28B964C}"/>
          </ac:spMkLst>
        </pc:spChg>
        <pc:spChg chg="mod topLvl">
          <ac:chgData name="Chamberlin, Catherine" userId="cfcb1bb1-94ad-4318-a78d-bbe0f4575027" providerId="ADAL" clId="{F5BE58F1-1271-4F98-AD13-7019FDE62207}" dt="2021-09-15T18:31:33.986" v="2020" actId="164"/>
          <ac:spMkLst>
            <pc:docMk/>
            <pc:sldMk cId="2306010849" sldId="1324"/>
            <ac:spMk id="29" creationId="{83788AEF-C4F9-42DC-B72A-CCC44986B8B1}"/>
          </ac:spMkLst>
        </pc:spChg>
        <pc:spChg chg="mod topLvl">
          <ac:chgData name="Chamberlin, Catherine" userId="cfcb1bb1-94ad-4318-a78d-bbe0f4575027" providerId="ADAL" clId="{F5BE58F1-1271-4F98-AD13-7019FDE62207}" dt="2021-09-15T18:31:33.986" v="2020" actId="164"/>
          <ac:spMkLst>
            <pc:docMk/>
            <pc:sldMk cId="2306010849" sldId="1324"/>
            <ac:spMk id="30" creationId="{3BAD8B05-F994-4B65-B34B-510EC71373A8}"/>
          </ac:spMkLst>
        </pc:spChg>
        <pc:spChg chg="mod topLvl">
          <ac:chgData name="Chamberlin, Catherine" userId="cfcb1bb1-94ad-4318-a78d-bbe0f4575027" providerId="ADAL" clId="{F5BE58F1-1271-4F98-AD13-7019FDE62207}" dt="2021-09-15T18:31:33.986" v="2020" actId="164"/>
          <ac:spMkLst>
            <pc:docMk/>
            <pc:sldMk cId="2306010849" sldId="1324"/>
            <ac:spMk id="31" creationId="{829DB182-C9C9-4BE4-B97F-5B9E258F99B1}"/>
          </ac:spMkLst>
        </pc:spChg>
        <pc:spChg chg="mod topLvl">
          <ac:chgData name="Chamberlin, Catherine" userId="cfcb1bb1-94ad-4318-a78d-bbe0f4575027" providerId="ADAL" clId="{F5BE58F1-1271-4F98-AD13-7019FDE62207}" dt="2021-09-15T18:31:57.114" v="2032" actId="404"/>
          <ac:spMkLst>
            <pc:docMk/>
            <pc:sldMk cId="2306010849" sldId="1324"/>
            <ac:spMk id="32" creationId="{53D60A1E-93B7-4097-9D6A-EB0BA997D48E}"/>
          </ac:spMkLst>
        </pc:spChg>
        <pc:spChg chg="mod topLvl">
          <ac:chgData name="Chamberlin, Catherine" userId="cfcb1bb1-94ad-4318-a78d-bbe0f4575027" providerId="ADAL" clId="{F5BE58F1-1271-4F98-AD13-7019FDE62207}" dt="2021-09-15T18:32:05.602" v="2036" actId="404"/>
          <ac:spMkLst>
            <pc:docMk/>
            <pc:sldMk cId="2306010849" sldId="1324"/>
            <ac:spMk id="36" creationId="{FE29432B-F788-4694-B0C7-6F74BDA92150}"/>
          </ac:spMkLst>
        </pc:spChg>
        <pc:spChg chg="del mod topLvl">
          <ac:chgData name="Chamberlin, Catherine" userId="cfcb1bb1-94ad-4318-a78d-bbe0f4575027" providerId="ADAL" clId="{F5BE58F1-1271-4F98-AD13-7019FDE62207}" dt="2021-09-15T18:30:36.045" v="2006" actId="478"/>
          <ac:spMkLst>
            <pc:docMk/>
            <pc:sldMk cId="2306010849" sldId="1324"/>
            <ac:spMk id="38" creationId="{B5A7E983-F6DA-424C-ADDE-C202A06B0B15}"/>
          </ac:spMkLst>
        </pc:spChg>
        <pc:spChg chg="del mod topLvl">
          <ac:chgData name="Chamberlin, Catherine" userId="cfcb1bb1-94ad-4318-a78d-bbe0f4575027" providerId="ADAL" clId="{F5BE58F1-1271-4F98-AD13-7019FDE62207}" dt="2021-09-15T18:30:41.346" v="2011" actId="478"/>
          <ac:spMkLst>
            <pc:docMk/>
            <pc:sldMk cId="2306010849" sldId="1324"/>
            <ac:spMk id="39" creationId="{006A90D0-6E80-4FC9-A04F-76836AA97479}"/>
          </ac:spMkLst>
        </pc:spChg>
        <pc:spChg chg="del mod topLvl">
          <ac:chgData name="Chamberlin, Catherine" userId="cfcb1bb1-94ad-4318-a78d-bbe0f4575027" providerId="ADAL" clId="{F5BE58F1-1271-4F98-AD13-7019FDE62207}" dt="2021-09-15T18:30:39.847" v="2009" actId="478"/>
          <ac:spMkLst>
            <pc:docMk/>
            <pc:sldMk cId="2306010849" sldId="1324"/>
            <ac:spMk id="40" creationId="{C8736855-8D42-42D5-BEE4-F2D9EF096523}"/>
          </ac:spMkLst>
        </pc:spChg>
        <pc:spChg chg="del">
          <ac:chgData name="Chamberlin, Catherine" userId="cfcb1bb1-94ad-4318-a78d-bbe0f4575027" providerId="ADAL" clId="{F5BE58F1-1271-4F98-AD13-7019FDE62207}" dt="2021-09-15T18:30:45.292" v="2012" actId="478"/>
          <ac:spMkLst>
            <pc:docMk/>
            <pc:sldMk cId="2306010849" sldId="1324"/>
            <ac:spMk id="62" creationId="{A70861E3-AB29-405E-BEEF-CC0370CDC59F}"/>
          </ac:spMkLst>
        </pc:spChg>
        <pc:spChg chg="add mod">
          <ac:chgData name="Chamberlin, Catherine" userId="cfcb1bb1-94ad-4318-a78d-bbe0f4575027" providerId="ADAL" clId="{F5BE58F1-1271-4F98-AD13-7019FDE62207}" dt="2021-09-15T16:45:26.175" v="1722" actId="1076"/>
          <ac:spMkLst>
            <pc:docMk/>
            <pc:sldMk cId="2306010849" sldId="1324"/>
            <ac:spMk id="63" creationId="{BC0D30C8-4C39-4B6B-8BC3-5A72E289FA2C}"/>
          </ac:spMkLst>
        </pc:spChg>
        <pc:spChg chg="add mod ord">
          <ac:chgData name="Chamberlin, Catherine" userId="cfcb1bb1-94ad-4318-a78d-bbe0f4575027" providerId="ADAL" clId="{F5BE58F1-1271-4F98-AD13-7019FDE62207}" dt="2021-09-15T18:30:48.272" v="2014" actId="167"/>
          <ac:spMkLst>
            <pc:docMk/>
            <pc:sldMk cId="2306010849" sldId="1324"/>
            <ac:spMk id="64" creationId="{136C36F6-0D3C-4211-ABAA-8BEB274B0C28}"/>
          </ac:spMkLst>
        </pc:spChg>
        <pc:grpChg chg="add mod">
          <ac:chgData name="Chamberlin, Catherine" userId="cfcb1bb1-94ad-4318-a78d-bbe0f4575027" providerId="ADAL" clId="{F5BE58F1-1271-4F98-AD13-7019FDE62207}" dt="2021-09-15T18:31:48.599" v="2031" actId="1038"/>
          <ac:grpSpMkLst>
            <pc:docMk/>
            <pc:sldMk cId="2306010849" sldId="1324"/>
            <ac:grpSpMk id="3" creationId="{D7D3B63D-F313-4301-B057-5297E5120598}"/>
          </ac:grpSpMkLst>
        </pc:grpChg>
        <pc:grpChg chg="del">
          <ac:chgData name="Chamberlin, Catherine" userId="cfcb1bb1-94ad-4318-a78d-bbe0f4575027" providerId="ADAL" clId="{F5BE58F1-1271-4F98-AD13-7019FDE62207}" dt="2021-09-15T18:30:30.063" v="2003" actId="165"/>
          <ac:grpSpMkLst>
            <pc:docMk/>
            <pc:sldMk cId="2306010849" sldId="1324"/>
            <ac:grpSpMk id="28" creationId="{5662D1DE-C652-4172-9B50-2D7B2F3850A1}"/>
          </ac:grpSpMkLst>
        </pc:grpChg>
        <pc:cxnChg chg="mod topLvl">
          <ac:chgData name="Chamberlin, Catherine" userId="cfcb1bb1-94ad-4318-a78d-bbe0f4575027" providerId="ADAL" clId="{F5BE58F1-1271-4F98-AD13-7019FDE62207}" dt="2021-09-15T18:31:33.986" v="2020" actId="164"/>
          <ac:cxnSpMkLst>
            <pc:docMk/>
            <pc:sldMk cId="2306010849" sldId="1324"/>
            <ac:cxnSpMk id="33" creationId="{CE2DA92A-0710-422E-8162-87C99990D13E}"/>
          </ac:cxnSpMkLst>
        </pc:cxnChg>
        <pc:cxnChg chg="mod topLvl">
          <ac:chgData name="Chamberlin, Catherine" userId="cfcb1bb1-94ad-4318-a78d-bbe0f4575027" providerId="ADAL" clId="{F5BE58F1-1271-4F98-AD13-7019FDE62207}" dt="2021-09-15T18:31:33.986" v="2020" actId="164"/>
          <ac:cxnSpMkLst>
            <pc:docMk/>
            <pc:sldMk cId="2306010849" sldId="1324"/>
            <ac:cxnSpMk id="34" creationId="{8D0159E2-C4DD-4B2D-8C2A-9D98F47AF825}"/>
          </ac:cxnSpMkLst>
        </pc:cxnChg>
        <pc:cxnChg chg="mod topLvl">
          <ac:chgData name="Chamberlin, Catherine" userId="cfcb1bb1-94ad-4318-a78d-bbe0f4575027" providerId="ADAL" clId="{F5BE58F1-1271-4F98-AD13-7019FDE62207}" dt="2021-09-15T18:31:33.986" v="2020" actId="164"/>
          <ac:cxnSpMkLst>
            <pc:docMk/>
            <pc:sldMk cId="2306010849" sldId="1324"/>
            <ac:cxnSpMk id="35" creationId="{73484E87-5DD7-4FE2-B8F3-B4700093AB70}"/>
          </ac:cxnSpMkLst>
        </pc:cxnChg>
        <pc:cxnChg chg="mod topLvl">
          <ac:chgData name="Chamberlin, Catherine" userId="cfcb1bb1-94ad-4318-a78d-bbe0f4575027" providerId="ADAL" clId="{F5BE58F1-1271-4F98-AD13-7019FDE62207}" dt="2021-09-15T18:31:33.986" v="2020" actId="164"/>
          <ac:cxnSpMkLst>
            <pc:docMk/>
            <pc:sldMk cId="2306010849" sldId="1324"/>
            <ac:cxnSpMk id="37" creationId="{E0FFF386-DFDC-42BE-85B9-7F41396911B8}"/>
          </ac:cxnSpMkLst>
        </pc:cxnChg>
        <pc:cxnChg chg="del mod topLvl">
          <ac:chgData name="Chamberlin, Catherine" userId="cfcb1bb1-94ad-4318-a78d-bbe0f4575027" providerId="ADAL" clId="{F5BE58F1-1271-4F98-AD13-7019FDE62207}" dt="2021-09-15T18:30:34.016" v="2004" actId="478"/>
          <ac:cxnSpMkLst>
            <pc:docMk/>
            <pc:sldMk cId="2306010849" sldId="1324"/>
            <ac:cxnSpMk id="41" creationId="{E50AB458-0987-4D97-89E5-DC7D6E8530E8}"/>
          </ac:cxnSpMkLst>
        </pc:cxnChg>
        <pc:cxnChg chg="del mod topLvl">
          <ac:chgData name="Chamberlin, Catherine" userId="cfcb1bb1-94ad-4318-a78d-bbe0f4575027" providerId="ADAL" clId="{F5BE58F1-1271-4F98-AD13-7019FDE62207}" dt="2021-09-15T18:30:40.664" v="2010" actId="478"/>
          <ac:cxnSpMkLst>
            <pc:docMk/>
            <pc:sldMk cId="2306010849" sldId="1324"/>
            <ac:cxnSpMk id="42" creationId="{2C7859AD-4912-4436-BAAF-46058AFB71C7}"/>
          </ac:cxnSpMkLst>
        </pc:cxnChg>
        <pc:cxnChg chg="del mod topLvl">
          <ac:chgData name="Chamberlin, Catherine" userId="cfcb1bb1-94ad-4318-a78d-bbe0f4575027" providerId="ADAL" clId="{F5BE58F1-1271-4F98-AD13-7019FDE62207}" dt="2021-09-15T18:30:36.739" v="2007" actId="478"/>
          <ac:cxnSpMkLst>
            <pc:docMk/>
            <pc:sldMk cId="2306010849" sldId="1324"/>
            <ac:cxnSpMk id="43" creationId="{D3DAB094-08D2-401A-9BB3-033D4C4F68A1}"/>
          </ac:cxnSpMkLst>
        </pc:cxnChg>
        <pc:cxnChg chg="mod">
          <ac:chgData name="Chamberlin, Catherine" userId="cfcb1bb1-94ad-4318-a78d-bbe0f4575027" providerId="ADAL" clId="{F5BE58F1-1271-4F98-AD13-7019FDE62207}" dt="2021-09-15T18:31:48.599" v="2031" actId="1038"/>
          <ac:cxnSpMkLst>
            <pc:docMk/>
            <pc:sldMk cId="2306010849" sldId="1324"/>
            <ac:cxnSpMk id="46" creationId="{71555C44-7B47-4F5D-967C-B94D587EB5FA}"/>
          </ac:cxnSpMkLst>
        </pc:cxnChg>
        <pc:cxnChg chg="mod">
          <ac:chgData name="Chamberlin, Catherine" userId="cfcb1bb1-94ad-4318-a78d-bbe0f4575027" providerId="ADAL" clId="{F5BE58F1-1271-4F98-AD13-7019FDE62207}" dt="2021-09-15T18:31:48.599" v="2031" actId="1038"/>
          <ac:cxnSpMkLst>
            <pc:docMk/>
            <pc:sldMk cId="2306010849" sldId="1324"/>
            <ac:cxnSpMk id="47" creationId="{4EF29E02-DD11-49EE-B5DC-8DB6FBCF5593}"/>
          </ac:cxnSpMkLst>
        </pc:cxnChg>
        <pc:cxnChg chg="mod">
          <ac:chgData name="Chamberlin, Catherine" userId="cfcb1bb1-94ad-4318-a78d-bbe0f4575027" providerId="ADAL" clId="{F5BE58F1-1271-4F98-AD13-7019FDE62207}" dt="2021-09-15T18:31:48.599" v="2031" actId="1038"/>
          <ac:cxnSpMkLst>
            <pc:docMk/>
            <pc:sldMk cId="2306010849" sldId="1324"/>
            <ac:cxnSpMk id="48" creationId="{36FE3AA6-0AC0-49C8-AB89-DFE067CA052E}"/>
          </ac:cxnSpMkLst>
        </pc:cxnChg>
      </pc:sldChg>
      <pc:sldChg chg="addSp delSp modSp add mod">
        <pc:chgData name="Chamberlin, Catherine" userId="cfcb1bb1-94ad-4318-a78d-bbe0f4575027" providerId="ADAL" clId="{F5BE58F1-1271-4F98-AD13-7019FDE62207}" dt="2021-09-15T18:29:55.802" v="1982" actId="20577"/>
        <pc:sldMkLst>
          <pc:docMk/>
          <pc:sldMk cId="4065900315" sldId="1325"/>
        </pc:sldMkLst>
        <pc:spChg chg="mod">
          <ac:chgData name="Chamberlin, Catherine" userId="cfcb1bb1-94ad-4318-a78d-bbe0f4575027" providerId="ADAL" clId="{F5BE58F1-1271-4F98-AD13-7019FDE62207}" dt="2021-09-15T18:27:03.421" v="1866" actId="20577"/>
          <ac:spMkLst>
            <pc:docMk/>
            <pc:sldMk cId="4065900315" sldId="1325"/>
            <ac:spMk id="2" creationId="{CD840660-8C99-4225-989A-47E3C28B964C}"/>
          </ac:spMkLst>
        </pc:spChg>
        <pc:spChg chg="mod topLvl">
          <ac:chgData name="Chamberlin, Catherine" userId="cfcb1bb1-94ad-4318-a78d-bbe0f4575027" providerId="ADAL" clId="{F5BE58F1-1271-4F98-AD13-7019FDE62207}" dt="2021-09-15T16:47:17.403" v="1806" actId="20577"/>
          <ac:spMkLst>
            <pc:docMk/>
            <pc:sldMk cId="4065900315" sldId="1325"/>
            <ac:spMk id="29" creationId="{83788AEF-C4F9-42DC-B72A-CCC44986B8B1}"/>
          </ac:spMkLst>
        </pc:spChg>
        <pc:spChg chg="mod topLvl">
          <ac:chgData name="Chamberlin, Catherine" userId="cfcb1bb1-94ad-4318-a78d-bbe0f4575027" providerId="ADAL" clId="{F5BE58F1-1271-4F98-AD13-7019FDE62207}" dt="2021-09-15T16:47:10.876" v="1796" actId="1076"/>
          <ac:spMkLst>
            <pc:docMk/>
            <pc:sldMk cId="4065900315" sldId="1325"/>
            <ac:spMk id="30" creationId="{3BAD8B05-F994-4B65-B34B-510EC71373A8}"/>
          </ac:spMkLst>
        </pc:spChg>
        <pc:spChg chg="mod topLvl">
          <ac:chgData name="Chamberlin, Catherine" userId="cfcb1bb1-94ad-4318-a78d-bbe0f4575027" providerId="ADAL" clId="{F5BE58F1-1271-4F98-AD13-7019FDE62207}" dt="2021-09-15T16:47:25.693" v="1811" actId="20577"/>
          <ac:spMkLst>
            <pc:docMk/>
            <pc:sldMk cId="4065900315" sldId="1325"/>
            <ac:spMk id="31" creationId="{829DB182-C9C9-4BE4-B97F-5B9E258F99B1}"/>
          </ac:spMkLst>
        </pc:spChg>
        <pc:spChg chg="mod topLvl">
          <ac:chgData name="Chamberlin, Catherine" userId="cfcb1bb1-94ad-4318-a78d-bbe0f4575027" providerId="ADAL" clId="{F5BE58F1-1271-4F98-AD13-7019FDE62207}" dt="2021-09-15T16:47:10.876" v="1796" actId="1076"/>
          <ac:spMkLst>
            <pc:docMk/>
            <pc:sldMk cId="4065900315" sldId="1325"/>
            <ac:spMk id="32" creationId="{53D60A1E-93B7-4097-9D6A-EB0BA997D48E}"/>
          </ac:spMkLst>
        </pc:spChg>
        <pc:spChg chg="mod topLvl">
          <ac:chgData name="Chamberlin, Catherine" userId="cfcb1bb1-94ad-4318-a78d-bbe0f4575027" providerId="ADAL" clId="{F5BE58F1-1271-4F98-AD13-7019FDE62207}" dt="2021-09-15T16:47:10.876" v="1796" actId="1076"/>
          <ac:spMkLst>
            <pc:docMk/>
            <pc:sldMk cId="4065900315" sldId="1325"/>
            <ac:spMk id="36" creationId="{FE29432B-F788-4694-B0C7-6F74BDA92150}"/>
          </ac:spMkLst>
        </pc:spChg>
        <pc:spChg chg="del">
          <ac:chgData name="Chamberlin, Catherine" userId="cfcb1bb1-94ad-4318-a78d-bbe0f4575027" providerId="ADAL" clId="{F5BE58F1-1271-4F98-AD13-7019FDE62207}" dt="2021-09-15T16:46:32.954" v="1783" actId="478"/>
          <ac:spMkLst>
            <pc:docMk/>
            <pc:sldMk cId="4065900315" sldId="1325"/>
            <ac:spMk id="38" creationId="{B5A7E983-F6DA-424C-ADDE-C202A06B0B15}"/>
          </ac:spMkLst>
        </pc:spChg>
        <pc:spChg chg="del mod topLvl">
          <ac:chgData name="Chamberlin, Catherine" userId="cfcb1bb1-94ad-4318-a78d-bbe0f4575027" providerId="ADAL" clId="{F5BE58F1-1271-4F98-AD13-7019FDE62207}" dt="2021-09-15T16:46:53.892" v="1792" actId="478"/>
          <ac:spMkLst>
            <pc:docMk/>
            <pc:sldMk cId="4065900315" sldId="1325"/>
            <ac:spMk id="39" creationId="{006A90D0-6E80-4FC9-A04F-76836AA97479}"/>
          </ac:spMkLst>
        </pc:spChg>
        <pc:spChg chg="del mod topLvl">
          <ac:chgData name="Chamberlin, Catherine" userId="cfcb1bb1-94ad-4318-a78d-bbe0f4575027" providerId="ADAL" clId="{F5BE58F1-1271-4F98-AD13-7019FDE62207}" dt="2021-09-15T16:46:51.073" v="1790" actId="478"/>
          <ac:spMkLst>
            <pc:docMk/>
            <pc:sldMk cId="4065900315" sldId="1325"/>
            <ac:spMk id="40" creationId="{C8736855-8D42-42D5-BEE4-F2D9EF096523}"/>
          </ac:spMkLst>
        </pc:spChg>
        <pc:spChg chg="del">
          <ac:chgData name="Chamberlin, Catherine" userId="cfcb1bb1-94ad-4318-a78d-bbe0f4575027" providerId="ADAL" clId="{F5BE58F1-1271-4F98-AD13-7019FDE62207}" dt="2021-09-15T16:46:59.533" v="1793" actId="478"/>
          <ac:spMkLst>
            <pc:docMk/>
            <pc:sldMk cId="4065900315" sldId="1325"/>
            <ac:spMk id="62" creationId="{A70861E3-AB29-405E-BEEF-CC0370CDC59F}"/>
          </ac:spMkLst>
        </pc:spChg>
        <pc:spChg chg="add mod ord">
          <ac:chgData name="Chamberlin, Catherine" userId="cfcb1bb1-94ad-4318-a78d-bbe0f4575027" providerId="ADAL" clId="{F5BE58F1-1271-4F98-AD13-7019FDE62207}" dt="2021-09-15T16:47:02.264" v="1795" actId="167"/>
          <ac:spMkLst>
            <pc:docMk/>
            <pc:sldMk cId="4065900315" sldId="1325"/>
            <ac:spMk id="64" creationId="{E484967D-D0F2-42B3-AAD7-7F459CC0783B}"/>
          </ac:spMkLst>
        </pc:spChg>
        <pc:spChg chg="add mod">
          <ac:chgData name="Chamberlin, Catherine" userId="cfcb1bb1-94ad-4318-a78d-bbe0f4575027" providerId="ADAL" clId="{F5BE58F1-1271-4F98-AD13-7019FDE62207}" dt="2021-09-15T18:29:55.802" v="1982" actId="20577"/>
          <ac:spMkLst>
            <pc:docMk/>
            <pc:sldMk cId="4065900315" sldId="1325"/>
            <ac:spMk id="65" creationId="{E2F0EA28-966B-41F6-BA54-CBDC64E57293}"/>
          </ac:spMkLst>
        </pc:spChg>
        <pc:grpChg chg="add del">
          <ac:chgData name="Chamberlin, Catherine" userId="cfcb1bb1-94ad-4318-a78d-bbe0f4575027" providerId="ADAL" clId="{F5BE58F1-1271-4F98-AD13-7019FDE62207}" dt="2021-09-15T16:46:43.266" v="1786" actId="165"/>
          <ac:grpSpMkLst>
            <pc:docMk/>
            <pc:sldMk cId="4065900315" sldId="1325"/>
            <ac:grpSpMk id="28" creationId="{5662D1DE-C652-4172-9B50-2D7B2F3850A1}"/>
          </ac:grpSpMkLst>
        </pc:grpChg>
        <pc:grpChg chg="del">
          <ac:chgData name="Chamberlin, Catherine" userId="cfcb1bb1-94ad-4318-a78d-bbe0f4575027" providerId="ADAL" clId="{F5BE58F1-1271-4F98-AD13-7019FDE62207}" dt="2021-09-15T16:46:24.885" v="1781" actId="478"/>
          <ac:grpSpMkLst>
            <pc:docMk/>
            <pc:sldMk cId="4065900315" sldId="1325"/>
            <ac:grpSpMk id="44" creationId="{3091406F-8CD5-4B83-9FBF-664BF9678550}"/>
          </ac:grpSpMkLst>
        </pc:grpChg>
        <pc:grpChg chg="del">
          <ac:chgData name="Chamberlin, Catherine" userId="cfcb1bb1-94ad-4318-a78d-bbe0f4575027" providerId="ADAL" clId="{F5BE58F1-1271-4F98-AD13-7019FDE62207}" dt="2021-09-15T16:46:28.328" v="1782" actId="478"/>
          <ac:grpSpMkLst>
            <pc:docMk/>
            <pc:sldMk cId="4065900315" sldId="1325"/>
            <ac:grpSpMk id="49" creationId="{4A1C4C96-C6BE-4AA0-BFF1-CF8A96075832}"/>
          </ac:grpSpMkLst>
        </pc:grpChg>
        <pc:cxnChg chg="mod topLvl">
          <ac:chgData name="Chamberlin, Catherine" userId="cfcb1bb1-94ad-4318-a78d-bbe0f4575027" providerId="ADAL" clId="{F5BE58F1-1271-4F98-AD13-7019FDE62207}" dt="2021-09-15T16:47:10.876" v="1796" actId="1076"/>
          <ac:cxnSpMkLst>
            <pc:docMk/>
            <pc:sldMk cId="4065900315" sldId="1325"/>
            <ac:cxnSpMk id="33" creationId="{CE2DA92A-0710-422E-8162-87C99990D13E}"/>
          </ac:cxnSpMkLst>
        </pc:cxnChg>
        <pc:cxnChg chg="mod topLvl">
          <ac:chgData name="Chamberlin, Catherine" userId="cfcb1bb1-94ad-4318-a78d-bbe0f4575027" providerId="ADAL" clId="{F5BE58F1-1271-4F98-AD13-7019FDE62207}" dt="2021-09-15T16:47:10.876" v="1796" actId="1076"/>
          <ac:cxnSpMkLst>
            <pc:docMk/>
            <pc:sldMk cId="4065900315" sldId="1325"/>
            <ac:cxnSpMk id="34" creationId="{8D0159E2-C4DD-4B2D-8C2A-9D98F47AF825}"/>
          </ac:cxnSpMkLst>
        </pc:cxnChg>
        <pc:cxnChg chg="mod topLvl">
          <ac:chgData name="Chamberlin, Catherine" userId="cfcb1bb1-94ad-4318-a78d-bbe0f4575027" providerId="ADAL" clId="{F5BE58F1-1271-4F98-AD13-7019FDE62207}" dt="2021-09-15T16:47:10.876" v="1796" actId="1076"/>
          <ac:cxnSpMkLst>
            <pc:docMk/>
            <pc:sldMk cId="4065900315" sldId="1325"/>
            <ac:cxnSpMk id="35" creationId="{73484E87-5DD7-4FE2-B8F3-B4700093AB70}"/>
          </ac:cxnSpMkLst>
        </pc:cxnChg>
        <pc:cxnChg chg="mod topLvl">
          <ac:chgData name="Chamberlin, Catherine" userId="cfcb1bb1-94ad-4318-a78d-bbe0f4575027" providerId="ADAL" clId="{F5BE58F1-1271-4F98-AD13-7019FDE62207}" dt="2021-09-15T16:47:10.876" v="1796" actId="1076"/>
          <ac:cxnSpMkLst>
            <pc:docMk/>
            <pc:sldMk cId="4065900315" sldId="1325"/>
            <ac:cxnSpMk id="37" creationId="{E0FFF386-DFDC-42BE-85B9-7F41396911B8}"/>
          </ac:cxnSpMkLst>
        </pc:cxnChg>
        <pc:cxnChg chg="del mod topLvl">
          <ac:chgData name="Chamberlin, Catherine" userId="cfcb1bb1-94ad-4318-a78d-bbe0f4575027" providerId="ADAL" clId="{F5BE58F1-1271-4F98-AD13-7019FDE62207}" dt="2021-09-15T16:46:46.632" v="1787" actId="478"/>
          <ac:cxnSpMkLst>
            <pc:docMk/>
            <pc:sldMk cId="4065900315" sldId="1325"/>
            <ac:cxnSpMk id="41" creationId="{E50AB458-0987-4D97-89E5-DC7D6E8530E8}"/>
          </ac:cxnSpMkLst>
        </pc:cxnChg>
        <pc:cxnChg chg="del mod topLvl">
          <ac:chgData name="Chamberlin, Catherine" userId="cfcb1bb1-94ad-4318-a78d-bbe0f4575027" providerId="ADAL" clId="{F5BE58F1-1271-4F98-AD13-7019FDE62207}" dt="2021-09-15T16:46:52.124" v="1791" actId="478"/>
          <ac:cxnSpMkLst>
            <pc:docMk/>
            <pc:sldMk cId="4065900315" sldId="1325"/>
            <ac:cxnSpMk id="42" creationId="{2C7859AD-4912-4436-BAAF-46058AFB71C7}"/>
          </ac:cxnSpMkLst>
        </pc:cxnChg>
        <pc:cxnChg chg="del mod topLvl">
          <ac:chgData name="Chamberlin, Catherine" userId="cfcb1bb1-94ad-4318-a78d-bbe0f4575027" providerId="ADAL" clId="{F5BE58F1-1271-4F98-AD13-7019FDE62207}" dt="2021-09-15T16:46:48.164" v="1788" actId="478"/>
          <ac:cxnSpMkLst>
            <pc:docMk/>
            <pc:sldMk cId="4065900315" sldId="1325"/>
            <ac:cxnSpMk id="43" creationId="{D3DAB094-08D2-401A-9BB3-033D4C4F68A1}"/>
          </ac:cxnSpMkLst>
        </pc:cxnChg>
        <pc:cxnChg chg="mod">
          <ac:chgData name="Chamberlin, Catherine" userId="cfcb1bb1-94ad-4318-a78d-bbe0f4575027" providerId="ADAL" clId="{F5BE58F1-1271-4F98-AD13-7019FDE62207}" dt="2021-09-15T16:46:24.885" v="1781" actId="478"/>
          <ac:cxnSpMkLst>
            <pc:docMk/>
            <pc:sldMk cId="4065900315" sldId="1325"/>
            <ac:cxnSpMk id="46" creationId="{71555C44-7B47-4F5D-967C-B94D587EB5FA}"/>
          </ac:cxnSpMkLst>
        </pc:cxnChg>
        <pc:cxnChg chg="mod">
          <ac:chgData name="Chamberlin, Catherine" userId="cfcb1bb1-94ad-4318-a78d-bbe0f4575027" providerId="ADAL" clId="{F5BE58F1-1271-4F98-AD13-7019FDE62207}" dt="2021-09-15T16:46:24.885" v="1781" actId="478"/>
          <ac:cxnSpMkLst>
            <pc:docMk/>
            <pc:sldMk cId="4065900315" sldId="1325"/>
            <ac:cxnSpMk id="47" creationId="{4EF29E02-DD11-49EE-B5DC-8DB6FBCF5593}"/>
          </ac:cxnSpMkLst>
        </pc:cxnChg>
        <pc:cxnChg chg="mod">
          <ac:chgData name="Chamberlin, Catherine" userId="cfcb1bb1-94ad-4318-a78d-bbe0f4575027" providerId="ADAL" clId="{F5BE58F1-1271-4F98-AD13-7019FDE62207}" dt="2021-09-15T16:46:24.885" v="1781" actId="478"/>
          <ac:cxnSpMkLst>
            <pc:docMk/>
            <pc:sldMk cId="4065900315" sldId="1325"/>
            <ac:cxnSpMk id="48" creationId="{36FE3AA6-0AC0-49C8-AB89-DFE067CA052E}"/>
          </ac:cxnSpMkLst>
        </pc:cxnChg>
        <pc:cxnChg chg="mod">
          <ac:chgData name="Chamberlin, Catherine" userId="cfcb1bb1-94ad-4318-a78d-bbe0f4575027" providerId="ADAL" clId="{F5BE58F1-1271-4F98-AD13-7019FDE62207}" dt="2021-09-15T16:46:28.328" v="1782" actId="478"/>
          <ac:cxnSpMkLst>
            <pc:docMk/>
            <pc:sldMk cId="4065900315" sldId="1325"/>
            <ac:cxnSpMk id="56" creationId="{458C6F38-5BDE-4D65-A680-B02CAB9D58A3}"/>
          </ac:cxnSpMkLst>
        </pc:cxnChg>
        <pc:cxnChg chg="mod">
          <ac:chgData name="Chamberlin, Catherine" userId="cfcb1bb1-94ad-4318-a78d-bbe0f4575027" providerId="ADAL" clId="{F5BE58F1-1271-4F98-AD13-7019FDE62207}" dt="2021-09-15T16:46:28.328" v="1782" actId="478"/>
          <ac:cxnSpMkLst>
            <pc:docMk/>
            <pc:sldMk cId="4065900315" sldId="1325"/>
            <ac:cxnSpMk id="57" creationId="{0C655C39-628B-4DE8-A5A6-D74F0FEA2F39}"/>
          </ac:cxnSpMkLst>
        </pc:cxnChg>
        <pc:cxnChg chg="mod">
          <ac:chgData name="Chamberlin, Catherine" userId="cfcb1bb1-94ad-4318-a78d-bbe0f4575027" providerId="ADAL" clId="{F5BE58F1-1271-4F98-AD13-7019FDE62207}" dt="2021-09-15T16:46:28.328" v="1782" actId="478"/>
          <ac:cxnSpMkLst>
            <pc:docMk/>
            <pc:sldMk cId="4065900315" sldId="1325"/>
            <ac:cxnSpMk id="58" creationId="{8BCA0E38-ED21-4992-A702-A627DA5B6CE2}"/>
          </ac:cxnSpMkLst>
        </pc:cxnChg>
        <pc:cxnChg chg="mod">
          <ac:chgData name="Chamberlin, Catherine" userId="cfcb1bb1-94ad-4318-a78d-bbe0f4575027" providerId="ADAL" clId="{F5BE58F1-1271-4F98-AD13-7019FDE62207}" dt="2021-09-15T16:46:28.328" v="1782" actId="478"/>
          <ac:cxnSpMkLst>
            <pc:docMk/>
            <pc:sldMk cId="4065900315" sldId="1325"/>
            <ac:cxnSpMk id="59" creationId="{373877D2-E4ED-4A1D-8EEA-28536B18418D}"/>
          </ac:cxnSpMkLst>
        </pc:cxnChg>
        <pc:cxnChg chg="mod">
          <ac:chgData name="Chamberlin, Catherine" userId="cfcb1bb1-94ad-4318-a78d-bbe0f4575027" providerId="ADAL" clId="{F5BE58F1-1271-4F98-AD13-7019FDE62207}" dt="2021-09-15T16:46:28.328" v="1782" actId="478"/>
          <ac:cxnSpMkLst>
            <pc:docMk/>
            <pc:sldMk cId="4065900315" sldId="1325"/>
            <ac:cxnSpMk id="60" creationId="{D049A53B-B4C1-47A3-8835-204B71BE14DC}"/>
          </ac:cxnSpMkLst>
        </pc:cxnChg>
        <pc:cxnChg chg="mod">
          <ac:chgData name="Chamberlin, Catherine" userId="cfcb1bb1-94ad-4318-a78d-bbe0f4575027" providerId="ADAL" clId="{F5BE58F1-1271-4F98-AD13-7019FDE62207}" dt="2021-09-15T16:46:28.328" v="1782" actId="478"/>
          <ac:cxnSpMkLst>
            <pc:docMk/>
            <pc:sldMk cId="4065900315" sldId="1325"/>
            <ac:cxnSpMk id="61" creationId="{0769530C-4E69-46FC-BDFB-18873E32CAD1}"/>
          </ac:cxnSpMkLst>
        </pc:cxnChg>
      </pc:sldChg>
      <pc:sldChg chg="modSp add del mod">
        <pc:chgData name="Chamberlin, Catherine" userId="cfcb1bb1-94ad-4318-a78d-bbe0f4575027" providerId="ADAL" clId="{F5BE58F1-1271-4F98-AD13-7019FDE62207}" dt="2021-09-15T18:38:54.115" v="2209" actId="47"/>
        <pc:sldMkLst>
          <pc:docMk/>
          <pc:sldMk cId="2458389923" sldId="1326"/>
        </pc:sldMkLst>
        <pc:spChg chg="mod">
          <ac:chgData name="Chamberlin, Catherine" userId="cfcb1bb1-94ad-4318-a78d-bbe0f4575027" providerId="ADAL" clId="{F5BE58F1-1271-4F98-AD13-7019FDE62207}" dt="2021-09-15T18:33:16.721" v="2049" actId="20577"/>
          <ac:spMkLst>
            <pc:docMk/>
            <pc:sldMk cId="2458389923" sldId="1326"/>
            <ac:spMk id="2" creationId="{CD840660-8C99-4225-989A-47E3C28B964C}"/>
          </ac:spMkLst>
        </pc:spChg>
      </pc:sldChg>
      <pc:sldChg chg="add del">
        <pc:chgData name="Chamberlin, Catherine" userId="cfcb1bb1-94ad-4318-a78d-bbe0f4575027" providerId="ADAL" clId="{F5BE58F1-1271-4F98-AD13-7019FDE62207}" dt="2021-09-15T18:38:52.164" v="2208" actId="47"/>
        <pc:sldMkLst>
          <pc:docMk/>
          <pc:sldMk cId="3400836876" sldId="1327"/>
        </pc:sldMkLst>
      </pc:sldChg>
      <pc:sldChg chg="addSp delSp modSp add mod">
        <pc:chgData name="Chamberlin, Catherine" userId="cfcb1bb1-94ad-4318-a78d-bbe0f4575027" providerId="ADAL" clId="{F5BE58F1-1271-4F98-AD13-7019FDE62207}" dt="2021-09-15T18:38:33.836" v="2207" actId="1076"/>
        <pc:sldMkLst>
          <pc:docMk/>
          <pc:sldMk cId="2882774324" sldId="1328"/>
        </pc:sldMkLst>
        <pc:spChg chg="mod">
          <ac:chgData name="Chamberlin, Catherine" userId="cfcb1bb1-94ad-4318-a78d-bbe0f4575027" providerId="ADAL" clId="{F5BE58F1-1271-4F98-AD13-7019FDE62207}" dt="2021-09-15T18:35:09.593" v="2121" actId="20577"/>
          <ac:spMkLst>
            <pc:docMk/>
            <pc:sldMk cId="2882774324" sldId="1328"/>
            <ac:spMk id="2" creationId="{CD840660-8C99-4225-989A-47E3C28B964C}"/>
          </ac:spMkLst>
        </pc:spChg>
        <pc:spChg chg="mod topLvl">
          <ac:chgData name="Chamberlin, Catherine" userId="cfcb1bb1-94ad-4318-a78d-bbe0f4575027" providerId="ADAL" clId="{F5BE58F1-1271-4F98-AD13-7019FDE62207}" dt="2021-09-15T18:38:26.087" v="2206" actId="404"/>
          <ac:spMkLst>
            <pc:docMk/>
            <pc:sldMk cId="2882774324" sldId="1328"/>
            <ac:spMk id="29" creationId="{83788AEF-C4F9-42DC-B72A-CCC44986B8B1}"/>
          </ac:spMkLst>
        </pc:spChg>
        <pc:spChg chg="mod topLvl">
          <ac:chgData name="Chamberlin, Catherine" userId="cfcb1bb1-94ad-4318-a78d-bbe0f4575027" providerId="ADAL" clId="{F5BE58F1-1271-4F98-AD13-7019FDE62207}" dt="2021-09-15T18:37:28.116" v="2172" actId="404"/>
          <ac:spMkLst>
            <pc:docMk/>
            <pc:sldMk cId="2882774324" sldId="1328"/>
            <ac:spMk id="30" creationId="{3BAD8B05-F994-4B65-B34B-510EC71373A8}"/>
          </ac:spMkLst>
        </pc:spChg>
        <pc:spChg chg="mod topLvl">
          <ac:chgData name="Chamberlin, Catherine" userId="cfcb1bb1-94ad-4318-a78d-bbe0f4575027" providerId="ADAL" clId="{F5BE58F1-1271-4F98-AD13-7019FDE62207}" dt="2021-09-15T18:37:52.943" v="2186" actId="403"/>
          <ac:spMkLst>
            <pc:docMk/>
            <pc:sldMk cId="2882774324" sldId="1328"/>
            <ac:spMk id="31" creationId="{829DB182-C9C9-4BE4-B97F-5B9E258F99B1}"/>
          </ac:spMkLst>
        </pc:spChg>
        <pc:spChg chg="mod topLvl">
          <ac:chgData name="Chamberlin, Catherine" userId="cfcb1bb1-94ad-4318-a78d-bbe0f4575027" providerId="ADAL" clId="{F5BE58F1-1271-4F98-AD13-7019FDE62207}" dt="2021-09-15T18:38:05.690" v="2193" actId="404"/>
          <ac:spMkLst>
            <pc:docMk/>
            <pc:sldMk cId="2882774324" sldId="1328"/>
            <ac:spMk id="32" creationId="{53D60A1E-93B7-4097-9D6A-EB0BA997D48E}"/>
          </ac:spMkLst>
        </pc:spChg>
        <pc:spChg chg="mod topLvl">
          <ac:chgData name="Chamberlin, Catherine" userId="cfcb1bb1-94ad-4318-a78d-bbe0f4575027" providerId="ADAL" clId="{F5BE58F1-1271-4F98-AD13-7019FDE62207}" dt="2021-09-15T18:38:17.712" v="2201" actId="404"/>
          <ac:spMkLst>
            <pc:docMk/>
            <pc:sldMk cId="2882774324" sldId="1328"/>
            <ac:spMk id="36" creationId="{FE29432B-F788-4694-B0C7-6F74BDA92150}"/>
          </ac:spMkLst>
        </pc:spChg>
        <pc:spChg chg="mod topLvl">
          <ac:chgData name="Chamberlin, Catherine" userId="cfcb1bb1-94ad-4318-a78d-bbe0f4575027" providerId="ADAL" clId="{F5BE58F1-1271-4F98-AD13-7019FDE62207}" dt="2021-09-15T18:38:33.836" v="2207" actId="1076"/>
          <ac:spMkLst>
            <pc:docMk/>
            <pc:sldMk cId="2882774324" sldId="1328"/>
            <ac:spMk id="38" creationId="{B5A7E983-F6DA-424C-ADDE-C202A06B0B15}"/>
          </ac:spMkLst>
        </pc:spChg>
        <pc:spChg chg="mod topLvl">
          <ac:chgData name="Chamberlin, Catherine" userId="cfcb1bb1-94ad-4318-a78d-bbe0f4575027" providerId="ADAL" clId="{F5BE58F1-1271-4F98-AD13-7019FDE62207}" dt="2021-09-15T18:36:15.578" v="2131" actId="1076"/>
          <ac:spMkLst>
            <pc:docMk/>
            <pc:sldMk cId="2882774324" sldId="1328"/>
            <ac:spMk id="39" creationId="{006A90D0-6E80-4FC9-A04F-76836AA97479}"/>
          </ac:spMkLst>
        </pc:spChg>
        <pc:spChg chg="mod topLvl">
          <ac:chgData name="Chamberlin, Catherine" userId="cfcb1bb1-94ad-4318-a78d-bbe0f4575027" providerId="ADAL" clId="{F5BE58F1-1271-4F98-AD13-7019FDE62207}" dt="2021-09-15T18:36:15.578" v="2131" actId="1076"/>
          <ac:spMkLst>
            <pc:docMk/>
            <pc:sldMk cId="2882774324" sldId="1328"/>
            <ac:spMk id="40" creationId="{C8736855-8D42-42D5-BEE4-F2D9EF096523}"/>
          </ac:spMkLst>
        </pc:spChg>
        <pc:spChg chg="mod">
          <ac:chgData name="Chamberlin, Catherine" userId="cfcb1bb1-94ad-4318-a78d-bbe0f4575027" providerId="ADAL" clId="{F5BE58F1-1271-4F98-AD13-7019FDE62207}" dt="2021-09-15T18:37:22.270" v="2168" actId="404"/>
          <ac:spMkLst>
            <pc:docMk/>
            <pc:sldMk cId="2882774324" sldId="1328"/>
            <ac:spMk id="45" creationId="{491CE382-5355-4D92-A1BC-8C34DD87BA48}"/>
          </ac:spMkLst>
        </pc:spChg>
        <pc:spChg chg="mod">
          <ac:chgData name="Chamberlin, Catherine" userId="cfcb1bb1-94ad-4318-a78d-bbe0f4575027" providerId="ADAL" clId="{F5BE58F1-1271-4F98-AD13-7019FDE62207}" dt="2021-09-15T18:36:34.851" v="2137" actId="404"/>
          <ac:spMkLst>
            <pc:docMk/>
            <pc:sldMk cId="2882774324" sldId="1328"/>
            <ac:spMk id="50" creationId="{4217D018-B38C-4556-9077-418C1E3B2F5F}"/>
          </ac:spMkLst>
        </pc:spChg>
        <pc:spChg chg="mod">
          <ac:chgData name="Chamberlin, Catherine" userId="cfcb1bb1-94ad-4318-a78d-bbe0f4575027" providerId="ADAL" clId="{F5BE58F1-1271-4F98-AD13-7019FDE62207}" dt="2021-09-15T18:36:46.402" v="2144" actId="404"/>
          <ac:spMkLst>
            <pc:docMk/>
            <pc:sldMk cId="2882774324" sldId="1328"/>
            <ac:spMk id="51" creationId="{A8A33646-3E29-4542-93D2-56C0269D921C}"/>
          </ac:spMkLst>
        </pc:spChg>
        <pc:spChg chg="mod">
          <ac:chgData name="Chamberlin, Catherine" userId="cfcb1bb1-94ad-4318-a78d-bbe0f4575027" providerId="ADAL" clId="{F5BE58F1-1271-4F98-AD13-7019FDE62207}" dt="2021-09-15T18:37:02.859" v="2156" actId="404"/>
          <ac:spMkLst>
            <pc:docMk/>
            <pc:sldMk cId="2882774324" sldId="1328"/>
            <ac:spMk id="52" creationId="{2E02EB49-6458-4D9A-9F20-E24DA9AF8983}"/>
          </ac:spMkLst>
        </pc:spChg>
        <pc:spChg chg="mod">
          <ac:chgData name="Chamberlin, Catherine" userId="cfcb1bb1-94ad-4318-a78d-bbe0f4575027" providerId="ADAL" clId="{F5BE58F1-1271-4F98-AD13-7019FDE62207}" dt="2021-09-15T18:37:13.346" v="2163" actId="404"/>
          <ac:spMkLst>
            <pc:docMk/>
            <pc:sldMk cId="2882774324" sldId="1328"/>
            <ac:spMk id="53" creationId="{94EC1405-3FBA-4417-9EE6-9DBEC169C9FB}"/>
          </ac:spMkLst>
        </pc:spChg>
        <pc:spChg chg="mod">
          <ac:chgData name="Chamberlin, Catherine" userId="cfcb1bb1-94ad-4318-a78d-bbe0f4575027" providerId="ADAL" clId="{F5BE58F1-1271-4F98-AD13-7019FDE62207}" dt="2021-09-15T18:36:53.664" v="2149" actId="404"/>
          <ac:spMkLst>
            <pc:docMk/>
            <pc:sldMk cId="2882774324" sldId="1328"/>
            <ac:spMk id="54" creationId="{14E29A5C-287E-4C29-819B-AC9945B08791}"/>
          </ac:spMkLst>
        </pc:spChg>
        <pc:spChg chg="del mod">
          <ac:chgData name="Chamberlin, Catherine" userId="cfcb1bb1-94ad-4318-a78d-bbe0f4575027" providerId="ADAL" clId="{F5BE58F1-1271-4F98-AD13-7019FDE62207}" dt="2021-09-15T18:35:20.276" v="2123" actId="478"/>
          <ac:spMkLst>
            <pc:docMk/>
            <pc:sldMk cId="2882774324" sldId="1328"/>
            <ac:spMk id="62" creationId="{A70861E3-AB29-405E-BEEF-CC0370CDC59F}"/>
          </ac:spMkLst>
        </pc:spChg>
        <pc:spChg chg="add mod ord">
          <ac:chgData name="Chamberlin, Catherine" userId="cfcb1bb1-94ad-4318-a78d-bbe0f4575027" providerId="ADAL" clId="{F5BE58F1-1271-4F98-AD13-7019FDE62207}" dt="2021-09-15T18:35:23.090" v="2125" actId="167"/>
          <ac:spMkLst>
            <pc:docMk/>
            <pc:sldMk cId="2882774324" sldId="1328"/>
            <ac:spMk id="63" creationId="{8699AC3E-B239-4231-B682-6D59799404D2}"/>
          </ac:spMkLst>
        </pc:spChg>
        <pc:spChg chg="add mod ord">
          <ac:chgData name="Chamberlin, Catherine" userId="cfcb1bb1-94ad-4318-a78d-bbe0f4575027" providerId="ADAL" clId="{F5BE58F1-1271-4F98-AD13-7019FDE62207}" dt="2021-09-15T18:35:23.090" v="2125" actId="167"/>
          <ac:spMkLst>
            <pc:docMk/>
            <pc:sldMk cId="2882774324" sldId="1328"/>
            <ac:spMk id="64" creationId="{4D73CF56-F2CF-470D-AAC9-8803278CD67B}"/>
          </ac:spMkLst>
        </pc:spChg>
        <pc:grpChg chg="add mod">
          <ac:chgData name="Chamberlin, Catherine" userId="cfcb1bb1-94ad-4318-a78d-bbe0f4575027" providerId="ADAL" clId="{F5BE58F1-1271-4F98-AD13-7019FDE62207}" dt="2021-09-15T18:36:04.970" v="2129" actId="1076"/>
          <ac:grpSpMkLst>
            <pc:docMk/>
            <pc:sldMk cId="2882774324" sldId="1328"/>
            <ac:grpSpMk id="3" creationId="{BEB37749-C882-47B8-8AA3-0AC3B6A80B46}"/>
          </ac:grpSpMkLst>
        </pc:grpChg>
        <pc:grpChg chg="del">
          <ac:chgData name="Chamberlin, Catherine" userId="cfcb1bb1-94ad-4318-a78d-bbe0f4575027" providerId="ADAL" clId="{F5BE58F1-1271-4F98-AD13-7019FDE62207}" dt="2021-09-15T18:35:39.113" v="2126" actId="165"/>
          <ac:grpSpMkLst>
            <pc:docMk/>
            <pc:sldMk cId="2882774324" sldId="1328"/>
            <ac:grpSpMk id="28" creationId="{5662D1DE-C652-4172-9B50-2D7B2F3850A1}"/>
          </ac:grpSpMkLst>
        </pc:grpChg>
        <pc:grpChg chg="mod">
          <ac:chgData name="Chamberlin, Catherine" userId="cfcb1bb1-94ad-4318-a78d-bbe0f4575027" providerId="ADAL" clId="{F5BE58F1-1271-4F98-AD13-7019FDE62207}" dt="2021-09-15T18:35:54.988" v="2127" actId="164"/>
          <ac:grpSpMkLst>
            <pc:docMk/>
            <pc:sldMk cId="2882774324" sldId="1328"/>
            <ac:grpSpMk id="44" creationId="{3091406F-8CD5-4B83-9FBF-664BF9678550}"/>
          </ac:grpSpMkLst>
        </pc:grpChg>
        <pc:grpChg chg="mod">
          <ac:chgData name="Chamberlin, Catherine" userId="cfcb1bb1-94ad-4318-a78d-bbe0f4575027" providerId="ADAL" clId="{F5BE58F1-1271-4F98-AD13-7019FDE62207}" dt="2021-09-15T18:35:54.988" v="2127" actId="164"/>
          <ac:grpSpMkLst>
            <pc:docMk/>
            <pc:sldMk cId="2882774324" sldId="1328"/>
            <ac:grpSpMk id="49" creationId="{4A1C4C96-C6BE-4AA0-BFF1-CF8A96075832}"/>
          </ac:grpSpMkLst>
        </pc:grpChg>
        <pc:cxnChg chg="mod topLvl">
          <ac:chgData name="Chamberlin, Catherine" userId="cfcb1bb1-94ad-4318-a78d-bbe0f4575027" providerId="ADAL" clId="{F5BE58F1-1271-4F98-AD13-7019FDE62207}" dt="2021-09-15T18:35:54.988" v="2127" actId="164"/>
          <ac:cxnSpMkLst>
            <pc:docMk/>
            <pc:sldMk cId="2882774324" sldId="1328"/>
            <ac:cxnSpMk id="33" creationId="{CE2DA92A-0710-422E-8162-87C99990D13E}"/>
          </ac:cxnSpMkLst>
        </pc:cxnChg>
        <pc:cxnChg chg="mod topLvl">
          <ac:chgData name="Chamberlin, Catherine" userId="cfcb1bb1-94ad-4318-a78d-bbe0f4575027" providerId="ADAL" clId="{F5BE58F1-1271-4F98-AD13-7019FDE62207}" dt="2021-09-15T18:35:54.988" v="2127" actId="164"/>
          <ac:cxnSpMkLst>
            <pc:docMk/>
            <pc:sldMk cId="2882774324" sldId="1328"/>
            <ac:cxnSpMk id="34" creationId="{8D0159E2-C4DD-4B2D-8C2A-9D98F47AF825}"/>
          </ac:cxnSpMkLst>
        </pc:cxnChg>
        <pc:cxnChg chg="mod topLvl">
          <ac:chgData name="Chamberlin, Catherine" userId="cfcb1bb1-94ad-4318-a78d-bbe0f4575027" providerId="ADAL" clId="{F5BE58F1-1271-4F98-AD13-7019FDE62207}" dt="2021-09-15T18:35:54.988" v="2127" actId="164"/>
          <ac:cxnSpMkLst>
            <pc:docMk/>
            <pc:sldMk cId="2882774324" sldId="1328"/>
            <ac:cxnSpMk id="35" creationId="{73484E87-5DD7-4FE2-B8F3-B4700093AB70}"/>
          </ac:cxnSpMkLst>
        </pc:cxnChg>
        <pc:cxnChg chg="mod topLvl">
          <ac:chgData name="Chamberlin, Catherine" userId="cfcb1bb1-94ad-4318-a78d-bbe0f4575027" providerId="ADAL" clId="{F5BE58F1-1271-4F98-AD13-7019FDE62207}" dt="2021-09-15T18:35:54.988" v="2127" actId="164"/>
          <ac:cxnSpMkLst>
            <pc:docMk/>
            <pc:sldMk cId="2882774324" sldId="1328"/>
            <ac:cxnSpMk id="37" creationId="{E0FFF386-DFDC-42BE-85B9-7F41396911B8}"/>
          </ac:cxnSpMkLst>
        </pc:cxnChg>
        <pc:cxnChg chg="mod topLvl">
          <ac:chgData name="Chamberlin, Catherine" userId="cfcb1bb1-94ad-4318-a78d-bbe0f4575027" providerId="ADAL" clId="{F5BE58F1-1271-4F98-AD13-7019FDE62207}" dt="2021-09-15T18:38:33.836" v="2207" actId="1076"/>
          <ac:cxnSpMkLst>
            <pc:docMk/>
            <pc:sldMk cId="2882774324" sldId="1328"/>
            <ac:cxnSpMk id="41" creationId="{E50AB458-0987-4D97-89E5-DC7D6E8530E8}"/>
          </ac:cxnSpMkLst>
        </pc:cxnChg>
        <pc:cxnChg chg="mod topLvl">
          <ac:chgData name="Chamberlin, Catherine" userId="cfcb1bb1-94ad-4318-a78d-bbe0f4575027" providerId="ADAL" clId="{F5BE58F1-1271-4F98-AD13-7019FDE62207}" dt="2021-09-15T18:38:33.836" v="2207" actId="1076"/>
          <ac:cxnSpMkLst>
            <pc:docMk/>
            <pc:sldMk cId="2882774324" sldId="1328"/>
            <ac:cxnSpMk id="42" creationId="{2C7859AD-4912-4436-BAAF-46058AFB71C7}"/>
          </ac:cxnSpMkLst>
        </pc:cxnChg>
        <pc:cxnChg chg="mod topLvl">
          <ac:chgData name="Chamberlin, Catherine" userId="cfcb1bb1-94ad-4318-a78d-bbe0f4575027" providerId="ADAL" clId="{F5BE58F1-1271-4F98-AD13-7019FDE62207}" dt="2021-09-15T18:38:33.836" v="2207" actId="1076"/>
          <ac:cxnSpMkLst>
            <pc:docMk/>
            <pc:sldMk cId="2882774324" sldId="1328"/>
            <ac:cxnSpMk id="43" creationId="{D3DAB094-08D2-401A-9BB3-033D4C4F68A1}"/>
          </ac:cxnSpMkLst>
        </pc:cxnChg>
      </pc:sldChg>
      <pc:sldChg chg="addSp modSp add mod">
        <pc:chgData name="Chamberlin, Catherine" userId="cfcb1bb1-94ad-4318-a78d-bbe0f4575027" providerId="ADAL" clId="{F5BE58F1-1271-4F98-AD13-7019FDE62207}" dt="2021-09-15T21:52:52.185" v="2315" actId="20577"/>
        <pc:sldMkLst>
          <pc:docMk/>
          <pc:sldMk cId="1494602127" sldId="1329"/>
        </pc:sldMkLst>
        <pc:spChg chg="mod">
          <ac:chgData name="Chamberlin, Catherine" userId="cfcb1bb1-94ad-4318-a78d-bbe0f4575027" providerId="ADAL" clId="{F5BE58F1-1271-4F98-AD13-7019FDE62207}" dt="2021-09-15T21:52:52.185" v="2315" actId="20577"/>
          <ac:spMkLst>
            <pc:docMk/>
            <pc:sldMk cId="1494602127" sldId="1329"/>
            <ac:spMk id="2" creationId="{CD840660-8C99-4225-989A-47E3C28B964C}"/>
          </ac:spMkLst>
        </pc:spChg>
        <pc:spChg chg="add mod">
          <ac:chgData name="Chamberlin, Catherine" userId="cfcb1bb1-94ad-4318-a78d-bbe0f4575027" providerId="ADAL" clId="{F5BE58F1-1271-4F98-AD13-7019FDE62207}" dt="2021-09-15T21:52:21.448" v="2272"/>
          <ac:spMkLst>
            <pc:docMk/>
            <pc:sldMk cId="1494602127" sldId="1329"/>
            <ac:spMk id="11" creationId="{1E03595E-8553-4335-904A-FF81092A10F0}"/>
          </ac:spMkLst>
        </pc:spChg>
        <pc:spChg chg="mod">
          <ac:chgData name="Chamberlin, Catherine" userId="cfcb1bb1-94ad-4318-a78d-bbe0f4575027" providerId="ADAL" clId="{F5BE58F1-1271-4F98-AD13-7019FDE62207}" dt="2021-09-15T21:52:25.511" v="2273" actId="20577"/>
          <ac:spMkLst>
            <pc:docMk/>
            <pc:sldMk cId="1494602127" sldId="1329"/>
            <ac:spMk id="19" creationId="{E66E09F6-7090-4185-A3D0-32A943B5A58F}"/>
          </ac:spMkLst>
        </pc:spChg>
      </pc:sldChg>
      <pc:sldChg chg="addSp delSp modSp add">
        <pc:chgData name="Chamberlin, Catherine" userId="cfcb1bb1-94ad-4318-a78d-bbe0f4575027" providerId="ADAL" clId="{F5BE58F1-1271-4F98-AD13-7019FDE62207}" dt="2021-09-15T22:10:44.061" v="2928" actId="1076"/>
        <pc:sldMkLst>
          <pc:docMk/>
          <pc:sldMk cId="2848217334" sldId="1330"/>
        </pc:sldMkLst>
        <pc:spChg chg="add mod">
          <ac:chgData name="Chamberlin, Catherine" userId="cfcb1bb1-94ad-4318-a78d-bbe0f4575027" providerId="ADAL" clId="{F5BE58F1-1271-4F98-AD13-7019FDE62207}" dt="2021-09-15T22:10:34.599" v="2925"/>
          <ac:spMkLst>
            <pc:docMk/>
            <pc:sldMk cId="2848217334" sldId="1330"/>
            <ac:spMk id="8" creationId="{6782FD6D-F96A-4BF2-A0CC-3D4FAA6D187A}"/>
          </ac:spMkLst>
        </pc:spChg>
        <pc:picChg chg="del">
          <ac:chgData name="Chamberlin, Catherine" userId="cfcb1bb1-94ad-4318-a78d-bbe0f4575027" providerId="ADAL" clId="{F5BE58F1-1271-4F98-AD13-7019FDE62207}" dt="2021-09-15T22:09:23.936" v="2908" actId="478"/>
          <ac:picMkLst>
            <pc:docMk/>
            <pc:sldMk cId="2848217334" sldId="1330"/>
            <ac:picMk id="1026" creationId="{06594E9C-4AA6-4B87-9B52-503D8A50F5D9}"/>
          </ac:picMkLst>
        </pc:picChg>
        <pc:picChg chg="add mod">
          <ac:chgData name="Chamberlin, Catherine" userId="cfcb1bb1-94ad-4318-a78d-bbe0f4575027" providerId="ADAL" clId="{F5BE58F1-1271-4F98-AD13-7019FDE62207}" dt="2021-09-15T22:10:44.061" v="2928" actId="1076"/>
          <ac:picMkLst>
            <pc:docMk/>
            <pc:sldMk cId="2848217334" sldId="1330"/>
            <ac:picMk id="2050" creationId="{BD563A73-C6BF-4725-ACA5-0949DF3235E3}"/>
          </ac:picMkLst>
        </pc:picChg>
        <pc:picChg chg="add mod">
          <ac:chgData name="Chamberlin, Catherine" userId="cfcb1bb1-94ad-4318-a78d-bbe0f4575027" providerId="ADAL" clId="{F5BE58F1-1271-4F98-AD13-7019FDE62207}" dt="2021-09-15T22:10:37.659" v="2926" actId="14100"/>
          <ac:picMkLst>
            <pc:docMk/>
            <pc:sldMk cId="2848217334" sldId="1330"/>
            <ac:picMk id="2052" creationId="{1B849348-4DDD-4285-B30C-5700FD66F656}"/>
          </ac:picMkLst>
        </pc:picChg>
      </pc:sldChg>
      <pc:sldChg chg="addSp delSp modSp add">
        <pc:chgData name="Chamberlin, Catherine" userId="cfcb1bb1-94ad-4318-a78d-bbe0f4575027" providerId="ADAL" clId="{F5BE58F1-1271-4F98-AD13-7019FDE62207}" dt="2021-09-15T22:10:56.959" v="2931" actId="1076"/>
        <pc:sldMkLst>
          <pc:docMk/>
          <pc:sldMk cId="2396571135" sldId="1331"/>
        </pc:sldMkLst>
        <pc:spChg chg="add mod">
          <ac:chgData name="Chamberlin, Catherine" userId="cfcb1bb1-94ad-4318-a78d-bbe0f4575027" providerId="ADAL" clId="{F5BE58F1-1271-4F98-AD13-7019FDE62207}" dt="2021-09-15T22:10:50.593" v="2929"/>
          <ac:spMkLst>
            <pc:docMk/>
            <pc:sldMk cId="2396571135" sldId="1331"/>
            <ac:spMk id="8" creationId="{89C28098-48EA-47B0-A79E-686DAD464502}"/>
          </ac:spMkLst>
        </pc:spChg>
        <pc:picChg chg="del">
          <ac:chgData name="Chamberlin, Catherine" userId="cfcb1bb1-94ad-4318-a78d-bbe0f4575027" providerId="ADAL" clId="{F5BE58F1-1271-4F98-AD13-7019FDE62207}" dt="2021-09-15T22:10:01.347" v="2918" actId="478"/>
          <ac:picMkLst>
            <pc:docMk/>
            <pc:sldMk cId="2396571135" sldId="1331"/>
            <ac:picMk id="2050" creationId="{BD563A73-C6BF-4725-ACA5-0949DF3235E3}"/>
          </ac:picMkLst>
        </pc:picChg>
        <pc:picChg chg="del">
          <ac:chgData name="Chamberlin, Catherine" userId="cfcb1bb1-94ad-4318-a78d-bbe0f4575027" providerId="ADAL" clId="{F5BE58F1-1271-4F98-AD13-7019FDE62207}" dt="2021-09-15T22:10:01.980" v="2919" actId="478"/>
          <ac:picMkLst>
            <pc:docMk/>
            <pc:sldMk cId="2396571135" sldId="1331"/>
            <ac:picMk id="2052" creationId="{1B849348-4DDD-4285-B30C-5700FD66F656}"/>
          </ac:picMkLst>
        </pc:picChg>
        <pc:picChg chg="add mod">
          <ac:chgData name="Chamberlin, Catherine" userId="cfcb1bb1-94ad-4318-a78d-bbe0f4575027" providerId="ADAL" clId="{F5BE58F1-1271-4F98-AD13-7019FDE62207}" dt="2021-09-15T22:10:56.959" v="2931" actId="1076"/>
          <ac:picMkLst>
            <pc:docMk/>
            <pc:sldMk cId="2396571135" sldId="1331"/>
            <ac:picMk id="3074" creationId="{8A0A800C-156A-4D02-AE01-3C94BDFDDCA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png>
</file>

<file path=ppt/media/image3.jpeg>
</file>

<file path=ppt/media/image30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0BF31-BD2F-441E-95C2-CE63B10EC0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61928F-B1F2-4408-A75B-035C35E1B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F5A0-1EBC-40F9-A8ED-DC9BF5F7C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3E5A3-A154-41F0-8F76-D20E92518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7DD7F-CA99-48D0-9ED3-4AF615934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094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BE7D2-0142-46D2-BF68-CB9717AF1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C27E69-8815-427C-9DBF-48AC19C82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0E05B-BCF0-4061-8429-0E8E1CCD6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A6AE0-C76D-4565-AC94-9CBCC9A1E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02291-8149-4575-8E2E-D14C77030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68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61CFC5-9C6E-4C32-9976-0E9138FC54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588785-4641-48AA-A2BF-9481949126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79655-FB79-4527-95E2-8E192DDF9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C9F2A-56C1-42E9-8C59-937845DAE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756B9-B9B2-4E68-9CFF-47A435603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73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2C875-6E94-4D16-95AF-7DD417602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6EFD1-6564-4916-BE94-0BC974DAD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98464-7ABD-4F6C-9CAC-53737DDE9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FDBCA-9FD8-4980-B9CE-9F7DA3D31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7BD7B-5986-4383-B6B6-6C9E46DC1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656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70307-EF46-4D68-B89C-6E27C7B6B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068D8-EFE3-4CC7-8B10-F0F9BF1466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F9037-0A7F-4553-B67C-37B25312E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F2C06-CD6B-4AB5-A72E-EB2903D4C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AF58A-CC98-4915-8CCC-21FA4D395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79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FE023-8121-4116-8EF9-9123466CF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AA7C8-52DB-4A5D-9746-F0DEEF6E1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8A23A-6FEE-483A-AE2F-2181B081C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3D57AC-CA19-4D71-8CD5-B68D285BC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6845DA-51CF-4828-B23E-F0F7EA650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9562FA-CE97-4EE1-B199-9D88BCBBB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15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9F708-F0A3-41EF-BAA4-D8447EEEE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9031D-8E8F-443F-8515-D16A49F05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01DE7D-2C66-4116-8B87-3DAA0458F2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A3F044-B75C-4353-B861-B11E002184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F7A254-058A-426C-8168-C5E4080EE8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E8429-A6D1-46FB-B6FF-7B2068F24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62D282-F3D8-4EB6-A7F0-7E50A607F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32C6E1-D729-434A-B91D-EC627DD50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00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2616D-4165-48EC-BA1D-79A5A45E4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991678-85A5-4DFB-AB28-8DE8E7B17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1D4F2-47F5-4395-B11C-63491C668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5BB60F-8DFF-40E5-B499-5C5F902C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688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D3A1F9-34AB-4958-A5A1-33EE593E2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250F98-4B08-46C9-94FC-55DBA67DE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C0535-8933-4DF5-80DA-0E91A929D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9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D9B9-87E3-41B9-B240-DC0A40288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6BD6F-B5B8-4E8A-85BD-484047775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569E0-2AA5-422E-8605-C7D6235BD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71AEF9-6599-4104-B257-38998FF17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E463FB-BE0B-4EB1-826D-79A66090F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691249-32BF-4D22-B58D-D0D37B331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530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38C09-6054-479E-A65C-510F60F34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90597A-7D22-4DB7-B99E-FC4DB921A8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FF769-52C3-483C-A0B9-9546BA63AE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67F2BD-1E4A-46A7-B101-19F44F129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E802B-7E30-4CF7-B8B8-183758500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BD536-9129-4889-9F99-626675C8C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038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17DDE-DFE6-4822-BB9B-B14430CE0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A89828-A061-46BF-BDBD-72C77EE24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EE4D7-A618-494A-BCC7-444C3A859F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C4467-766F-4E2C-8318-67A280A10CCB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03373-F02A-4D70-B725-2559D003F8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B8E80-807D-441F-82B5-771EB85D5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F761F-4432-4B98-940C-1007B8848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181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ithub.com/USEPA/RBEROST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3" Type="http://schemas.openxmlformats.org/officeDocument/2006/relationships/hyperlink" Target="mailto:Detenbeck.Naomi@epa.gov" TargetMode="External"/><Relationship Id="rId7" Type="http://schemas.openxmlformats.org/officeDocument/2006/relationships/image" Target="../media/image26.png"/><Relationship Id="rId2" Type="http://schemas.openxmlformats.org/officeDocument/2006/relationships/hyperlink" Target="mailto:chamberlin.catherine@epa.gov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.gif"/><Relationship Id="rId10" Type="http://schemas.openxmlformats.org/officeDocument/2006/relationships/image" Target="../media/image29.png"/><Relationship Id="rId4" Type="http://schemas.openxmlformats.org/officeDocument/2006/relationships/image" Target="../media/image1.png"/><Relationship Id="rId9" Type="http://schemas.openxmlformats.org/officeDocument/2006/relationships/image" Target="../media/image2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ED7F264-2D96-4880-9126-D24008E8BA61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126FC4-8A38-40B4-B3F3-EF8839F062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850584"/>
            <a:ext cx="9144000" cy="2387600"/>
          </a:xfrm>
        </p:spPr>
        <p:txBody>
          <a:bodyPr>
            <a:noAutofit/>
          </a:bodyPr>
          <a:lstStyle/>
          <a:p>
            <a:r>
              <a:rPr lang="en-US" sz="4800" dirty="0"/>
              <a:t>Introducing the River Basin Export Reduction Optimization Support Tool (RBEROST)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267FC-74C5-4A67-8028-773D3C1379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5177" y="4286606"/>
            <a:ext cx="9701644" cy="1751322"/>
          </a:xfrm>
        </p:spPr>
        <p:txBody>
          <a:bodyPr>
            <a:normAutofit/>
          </a:bodyPr>
          <a:lstStyle/>
          <a:p>
            <a:pPr algn="l"/>
            <a:r>
              <a:rPr lang="en-US" sz="1800" baseline="30000" dirty="0"/>
              <a:t>1</a:t>
            </a:r>
            <a:r>
              <a:rPr lang="en-US" sz="1800" dirty="0"/>
              <a:t> ORISE – EPA,  ORD/CEMM,  Atlantic Coastal Environmental Sciences Division, Narragansett, RI</a:t>
            </a:r>
          </a:p>
          <a:p>
            <a:pPr algn="l"/>
            <a:r>
              <a:rPr lang="en-US" sz="1800" baseline="30000" dirty="0"/>
              <a:t>2</a:t>
            </a:r>
            <a:r>
              <a:rPr lang="en-US" sz="1800" dirty="0"/>
              <a:t> ORD/CEMM, Atlantic Coastal Environmental Sciences Division, EPA, Narragansett, RI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C4D1494B-39A5-4777-AF03-35E44BAF6A6E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1</a:t>
            </a:fld>
            <a:endParaRPr lang="en-US" dirty="0"/>
          </a:p>
        </p:txBody>
      </p:sp>
      <p:pic>
        <p:nvPicPr>
          <p:cNvPr id="7" name="Picture 2" descr="Current Research Participants | ORISE Research Participation Program">
            <a:extLst>
              <a:ext uri="{FF2B5EF4-FFF2-40B4-BE49-F238E27FC236}">
                <a16:creationId xmlns:a16="http://schemas.microsoft.com/office/drawing/2014/main" id="{7FC01015-B195-41E5-AFD8-20B4A8DF5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394" y="5438954"/>
            <a:ext cx="2665157" cy="93280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Shape&#10;&#10;Description automatically generated">
            <a:extLst>
              <a:ext uri="{FF2B5EF4-FFF2-40B4-BE49-F238E27FC236}">
                <a16:creationId xmlns:a16="http://schemas.microsoft.com/office/drawing/2014/main" id="{6C15F45E-BD3E-4D97-A7E3-1153671CEE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96" y="5109583"/>
            <a:ext cx="1618969" cy="161896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D9DD4A-251B-4872-9E64-580289911CD3}"/>
              </a:ext>
            </a:extLst>
          </p:cNvPr>
          <p:cNvSpPr txBox="1"/>
          <p:nvPr/>
        </p:nvSpPr>
        <p:spPr>
          <a:xfrm>
            <a:off x="3808994" y="5633095"/>
            <a:ext cx="457400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</a:rPr>
              <a:t>USEPA R User Group Workshop 2021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C66A0-5162-45C5-987A-9A2F3829028E}"/>
              </a:ext>
            </a:extLst>
          </p:cNvPr>
          <p:cNvSpPr txBox="1"/>
          <p:nvPr/>
        </p:nvSpPr>
        <p:spPr>
          <a:xfrm>
            <a:off x="2002795" y="3577940"/>
            <a:ext cx="81864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Catherine Chamberlin</a:t>
            </a:r>
            <a:r>
              <a:rPr lang="en-US" sz="2400" b="1" i="1" baseline="30000" dirty="0"/>
              <a:t>1</a:t>
            </a:r>
            <a:r>
              <a:rPr lang="en-US" sz="2400" dirty="0"/>
              <a:t>, Marilyn ten Brink</a:t>
            </a:r>
            <a:r>
              <a:rPr lang="en-US" sz="2400" baseline="30000" dirty="0"/>
              <a:t>2</a:t>
            </a:r>
            <a:r>
              <a:rPr lang="en-US" sz="2400" dirty="0"/>
              <a:t>, Naomi Detenbeck</a:t>
            </a:r>
            <a:r>
              <a:rPr lang="en-US" sz="2400" baseline="30000" dirty="0"/>
              <a:t>2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2768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26" y="114016"/>
            <a:ext cx="11857678" cy="1325563"/>
          </a:xfrm>
        </p:spPr>
        <p:txBody>
          <a:bodyPr>
            <a:normAutofit/>
          </a:bodyPr>
          <a:lstStyle/>
          <a:p>
            <a:r>
              <a:rPr lang="en-US" dirty="0"/>
              <a:t>Mathematical Optimization: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C600774-4975-4D8F-8C83-C426DB65F9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1563221"/>
                <a:ext cx="11684151" cy="4351338"/>
              </a:xfrm>
            </p:spPr>
            <p:txBody>
              <a:bodyPr>
                <a:noAutofit/>
              </a:bodyPr>
              <a:lstStyle/>
              <a:p>
                <a:r>
                  <a:rPr lang="en-US" sz="1800" dirty="0"/>
                  <a:t>All loading targets must be met: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𝑆𝑝𝑒𝑐𝑖𝑓𝑖𝑒𝑑</m:t>
                    </m:r>
                    <m:r>
                      <a:rPr lang="en-US" sz="1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𝐿𝑜𝑎𝑑𝑖𝑛𝑔</m:t>
                    </m:r>
                    <m:r>
                      <a:rPr lang="en-US" sz="1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𝑇𝑎𝑟𝑔𝑒𝑡</m:t>
                    </m:r>
                    <m:r>
                      <a:rPr lang="en-US" sz="1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nary>
                      <m:naryPr>
                        <m:chr m:val="∑"/>
                        <m:supHide m:val="on"/>
                        <m:ctrlP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eqArr>
                          <m:eqArrPr>
                            <m:ctrlP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e>
                          <m:e>
                            <m:d>
                              <m:dPr>
                                <m:ctrlPr>
                                  <a:rPr lang="en-US" sz="17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𝑏𝑎𝑠𝑒𝑙𝑜𝑎𝑑𝑠</m:t>
                                    </m:r>
                                  </m:e>
                                  <m:sub>
                                    <m: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  </m:t>
                                    </m:r>
                                    <m: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𝑎𝑔</m:t>
                                    </m:r>
                                  </m:sub>
                                </m:sSub>
                                <m: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×</m:t>
                                </m:r>
                                <m:d>
                                  <m:dPr>
                                    <m:ctrlP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1 − </m:t>
                                    </m:r>
                                    <m:nary>
                                      <m:naryPr>
                                        <m:chr m:val="∑"/>
                                        <m:supHide m:val="on"/>
                                        <m:ctrlP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𝐴</m:t>
                                        </m:r>
                                        <m: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𝑔</m:t>
                                        </m:r>
                                        <m: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𝐵𝑀𝑃</m:t>
                                        </m:r>
                                      </m:sub>
                                      <m:sup/>
                                      <m:e>
                                        <m:sSub>
                                          <m:sSubPr>
                                            <m:ctrlP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𝑟𝑒𝑚𝑜𝑣𝑎𝑙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𝑒𝑓𝑓𝑖𝑐𝑖𝑒𝑛𝑐𝑦</m:t>
                                            </m:r>
                                          </m:e>
                                          <m:sub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𝑛</m:t>
                                            </m:r>
                                            <m:r>
                                              <a:rPr lang="en-US" sz="17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  </m:t>
                                            </m:r>
                                            <m:r>
                                              <a:rPr lang="en-US" sz="17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𝐴𝑔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𝐵𝑀𝑃</m:t>
                                            </m:r>
                                          </m:sub>
                                        </m:sSub>
                                        <m:r>
                                          <a:rPr lang="en-US" sz="17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×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70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𝑓𝑟𝑎𝑐𝑡𝑖𝑜𝑛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𝑜𝑓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𝑙𝑎𝑛𝑑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sz="17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𝑡𝑟𝑒𝑎𝑡𝑒𝑑</m:t>
                                            </m:r>
                                          </m:e>
                                          <m:sub>
                                            <m:r>
                                              <a:rPr lang="en-US" sz="17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𝑛</m:t>
                                            </m:r>
                                            <m:r>
                                              <a:rPr lang="en-US" sz="17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 </m:t>
                                            </m:r>
                                            <m:r>
                                              <a:rPr lang="en-US" sz="17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𝐴𝑔</m:t>
                                            </m:r>
                                            <m:r>
                                              <a:rPr lang="en-US" sz="17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sz="17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𝐵𝑀𝑃</m:t>
                                            </m:r>
                                          </m:sub>
                                        </m:sSub>
                                      </m:e>
                                    </m:nary>
                                  </m:e>
                                </m:d>
                              </m:e>
                            </m:d>
                          </m:e>
                        </m:eqArr>
                      </m:e>
                    </m:nary>
                    <m:r>
                      <a:rPr lang="en-US" sz="1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supHide m:val="on"/>
                        <m:ctrlPr>
                          <a:rPr lang="en-US" sz="17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7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eqArr>
                          <m:eqArrPr>
                            <m:ctrlPr>
                              <a:rPr lang="en-US" sz="17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7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e>
                          <m:e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𝑏𝑎𝑠𝑒𝑙𝑜𝑎𝑑𝑠</m:t>
                                </m:r>
                              </m:e>
                              <m:sub>
                                <m: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  </m:t>
                                </m:r>
                                <m:r>
                                  <a:rPr lang="en-US" sz="17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𝑢𝑟𝑏𝑎𝑛</m:t>
                                </m:r>
                              </m:sub>
                            </m:sSub>
                            <m:r>
                              <a:rPr lang="en-US" sz="17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×</m:t>
                            </m:r>
                            <m:d>
                              <m:dPr>
                                <m:ctrlP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1 − </m:t>
                                </m:r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𝑈𝑟𝑏𝑎𝑛</m:t>
                                    </m:r>
                                    <m: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𝐵𝑀𝑃</m:t>
                                    </m: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𝑟𝑒𝑚𝑜𝑣𝑎𝑙</m:t>
                                        </m:r>
                                        <m: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𝑒𝑓𝑓𝑖𝑐𝑖𝑒𝑛𝑐𝑦</m:t>
                                        </m:r>
                                      </m:e>
                                      <m:sub>
                                        <m: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   </m:t>
                                        </m:r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𝑈𝑟𝑏𝑎𝑛</m:t>
                                        </m:r>
                                        <m: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en-US" sz="17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𝐵𝑀𝑃</m:t>
                                        </m:r>
                                      </m:sub>
                                    </m:sSub>
                                    <m: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×</m:t>
                                    </m:r>
                                    <m:sSub>
                                      <m:sSubPr>
                                        <m:ctrlPr>
                                          <a:rPr lang="en-US" sz="17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𝑓𝑟𝑎𝑐𝑡𝑖𝑜𝑛</m:t>
                                        </m:r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𝑜𝑓</m:t>
                                        </m:r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𝑙𝑎𝑛𝑑</m:t>
                                        </m:r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𝑡𝑟𝑒𝑎𝑡𝑒𝑑</m:t>
                                        </m:r>
                                      </m:e>
                                      <m:sub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 </m:t>
                                        </m:r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𝑈𝑟𝑏𝑎𝑛</m:t>
                                        </m:r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en-US" sz="17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𝐵𝑀𝑃</m:t>
                                        </m:r>
                                      </m:sub>
                                    </m:sSub>
                                  </m:e>
                                </m:nary>
                              </m:e>
                            </m:d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e>
                    </m:nary>
                    <m:r>
                      <a:rPr lang="en-US" sz="1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supHide m:val="on"/>
                        <m:ctrlPr>
                          <a:rPr lang="en-US" sz="17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7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eqArr>
                          <m:eqArrPr>
                            <m:ctrlPr>
                              <a:rPr lang="en-US" sz="17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7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</m:e>
                          <m:e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𝑏𝑎𝑠𝑒𝑙𝑜𝑎𝑑𝑠</m:t>
                                </m:r>
                              </m:e>
                              <m:sub>
                                <m: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   </m:t>
                                </m:r>
                                <m:r>
                                  <a:rPr lang="en-US" sz="17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𝑊𝑊𝑇𝑃</m:t>
                                </m:r>
                              </m:sub>
                            </m:sSub>
                            <m:r>
                              <a:rPr lang="en-US" sz="17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×</m:t>
                            </m:r>
                            <m:d>
                              <m:dPr>
                                <m:ctrlP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7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1 −</m:t>
                                </m:r>
                                <m:sSub>
                                  <m:sSubPr>
                                    <m:ctrlP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𝑟𝑒𝑚𝑜𝑣𝑎𝑙</m:t>
                                    </m:r>
                                    <m: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7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𝑒𝑓𝑓𝑖𝑐𝑖𝑒𝑛𝑐𝑦</m:t>
                                    </m:r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𝑜𝑓</m:t>
                                    </m:r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𝑢𝑝𝑔𝑟𝑎𝑑𝑒𝑠</m:t>
                                    </m:r>
                                  </m:e>
                                  <m:sub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en-US" sz="17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sSub>
                                  <m:sSubPr>
                                    <m:ctrlP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𝑏𝑖𝑛𝑎𝑟𝑦</m:t>
                                    </m:r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𝑑𝑒𝑐𝑖𝑠𝑖𝑜𝑛</m:t>
                                    </m:r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𝑡𝑜</m:t>
                                    </m:r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𝑖𝑚𝑝𝑙𝑒𝑚𝑒𝑛𝑡</m:t>
                                    </m:r>
                                  </m:e>
                                  <m:sub>
                                    <m:r>
                                      <a:rPr lang="en-US" sz="17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e>
                        </m:eqArr>
                      </m:e>
                    </m:nary>
                    <m:r>
                      <a:rPr lang="en-US" sz="1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supHide m:val="on"/>
                        <m:ctrlP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𝑢𝑛𝑡𝑟𝑒𝑎𝑡𝑒𝑑</m:t>
                        </m:r>
                        <m: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𝑙𝑜𝑎𝑑𝑠</m:t>
                        </m:r>
                      </m:e>
                    </m:nary>
                    <m:r>
                      <a:rPr lang="en-US" sz="17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 </m:t>
                    </m:r>
                    <m:nary>
                      <m:naryPr>
                        <m:chr m:val="∑"/>
                        <m:supHide m:val="on"/>
                        <m:ctrlP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𝑅𝑖𝑝𝑎𝑟𝑖𝑎𝑛</m:t>
                        </m:r>
                        <m: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𝐵𝑀𝑃</m:t>
                        </m:r>
                      </m:sub>
                      <m:sup/>
                      <m:e>
                        <m: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𝑚𝑎𝑠𝑠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𝑟𝑒𝑚𝑜𝑣𝑎𝑙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𝑜𝑓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𝑟𝑖𝑝𝑎𝑟𝑖𝑎𝑛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𝑏𝑢𝑓𝑓𝑒𝑟</m:t>
                            </m:r>
                          </m:e>
                          <m:sub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𝑅𝑖𝑝𝑎𝑟𝑖𝑎𝑛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𝐵𝑀𝑃</m:t>
                            </m:r>
                          </m:sub>
                        </m:sSub>
                        <m: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𝑙𝑒𝑛𝑔𝑡h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𝑜𝑓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𝑖𝑚𝑝𝑙𝑒𝑚𝑒𝑛𝑡𝑎𝑡𝑖𝑜𝑛</m:t>
                            </m:r>
                          </m:e>
                          <m:sub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𝑅𝑖𝑝𝑎𝑟𝑖𝑎𝑛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7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𝐵𝑀𝑃</m:t>
                            </m:r>
                          </m:sub>
                        </m:sSub>
                        <m:r>
                          <a:rPr lang="en-US" sz="1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sz="1700" dirty="0"/>
              </a:p>
              <a:p>
                <a:pPr lvl="1"/>
                <a:r>
                  <a:rPr lang="en-US" sz="1800" dirty="0"/>
                  <a:t>n is the number of catchments in the watershed</a:t>
                </a:r>
              </a:p>
              <a:p>
                <a:pPr lvl="1"/>
                <a:r>
                  <a:rPr lang="en-US" sz="1800" dirty="0"/>
                  <a:t>BMP is “Best Management Practice”, or the specific practice implemented</a:t>
                </a:r>
              </a:p>
              <a:p>
                <a:pPr lvl="1"/>
                <a:r>
                  <a:rPr lang="en-US" sz="1800" dirty="0"/>
                  <a:t>WWTP is “wastewater treatment plant”</a:t>
                </a:r>
              </a:p>
              <a:p>
                <a:r>
                  <a:rPr lang="en-US" sz="1800" dirty="0"/>
                  <a:t>Optimize the least-cost solution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𝐶𝑜𝑠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𝑀𝑖𝑛𝑖𝑚𝑖𝑧𝑒𝑑</m:t>
                        </m:r>
                      </m:sub>
                    </m:sSub>
                    <m:r>
                      <a:rPr lang="en-US" sz="180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/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𝐶𝑜𝑠</m:t>
                        </m:r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𝑊𝑊𝑇𝑃</m:t>
                            </m:r>
                          </m:sub>
                        </m:sSub>
                        <m:r>
                          <a:rPr lang="en-US" sz="180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𝐶𝑜𝑠</m:t>
                        </m:r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𝑈𝑟𝑏𝑎𝑛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𝐵𝑀𝑃</m:t>
                            </m:r>
                          </m:sub>
                        </m:sSub>
                        <m:r>
                          <a:rPr lang="en-US" sz="180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𝐶𝑜𝑠</m:t>
                        </m:r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𝐴𝑔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𝐵𝑀𝑃</m:t>
                            </m:r>
                          </m:sub>
                        </m:sSub>
                        <m:r>
                          <a:rPr lang="en-US" sz="180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𝐶𝑜𝑠</m:t>
                        </m:r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𝑅𝑖𝑝𝑎𝑟𝑖𝑎𝑛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𝐵𝑀𝑃</m:t>
                            </m:r>
                          </m:sub>
                        </m:s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sz="1800" dirty="0"/>
              </a:p>
              <a:p>
                <a:endParaRPr lang="en-US" sz="1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C600774-4975-4D8F-8C83-C426DB65F9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563221"/>
                <a:ext cx="11684151" cy="4351338"/>
              </a:xfrm>
              <a:blipFill>
                <a:blip r:embed="rId2"/>
                <a:stretch>
                  <a:fillRect l="-313" t="-1261" r="-1043" b="-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A20EC5C0-C3CB-483A-A455-C6B84026AECA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9C98BA3-9D8C-41C3-849C-506B8AD99BDF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5115AA-1494-48B4-AEB5-BE04F2A1AB15}"/>
              </a:ext>
            </a:extLst>
          </p:cNvPr>
          <p:cNvSpPr txBox="1"/>
          <p:nvPr/>
        </p:nvSpPr>
        <p:spPr>
          <a:xfrm>
            <a:off x="9756718" y="6038201"/>
            <a:ext cx="24352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Mathematical Optimization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01043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E484967D-D0F2-42B3-AAD7-7F459CC0783B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333" y="-21005"/>
            <a:ext cx="10515600" cy="1325563"/>
          </a:xfrm>
        </p:spPr>
        <p:txBody>
          <a:bodyPr/>
          <a:lstStyle/>
          <a:p>
            <a:r>
              <a:rPr lang="en-US" dirty="0"/>
              <a:t>Optimization in A Mathematical Programming Language (AMPL):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11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2B1CCFA-ED1E-4E59-876D-E8ACF9E46F85}"/>
              </a:ext>
            </a:extLst>
          </p:cNvPr>
          <p:cNvGrpSpPr/>
          <p:nvPr/>
        </p:nvGrpSpPr>
        <p:grpSpPr>
          <a:xfrm>
            <a:off x="540578" y="2437474"/>
            <a:ext cx="2279663" cy="1869743"/>
            <a:chOff x="141957" y="4347706"/>
            <a:chExt cx="3039550" cy="249299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6D63F4B-5A16-4A23-BB5E-0ED9C8E6EDF5}"/>
                </a:ext>
              </a:extLst>
            </p:cNvPr>
            <p:cNvSpPr/>
            <p:nvPr/>
          </p:nvSpPr>
          <p:spPr>
            <a:xfrm>
              <a:off x="262903" y="6368448"/>
              <a:ext cx="402955" cy="249391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AF0EB02-DC07-4A39-B59B-5E41D34A3087}"/>
                </a:ext>
              </a:extLst>
            </p:cNvPr>
            <p:cNvSpPr/>
            <p:nvPr/>
          </p:nvSpPr>
          <p:spPr>
            <a:xfrm>
              <a:off x="262903" y="6005114"/>
              <a:ext cx="376656" cy="231558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47501992-9770-4748-9EEC-BDA0D141D342}"/>
                </a:ext>
              </a:extLst>
            </p:cNvPr>
            <p:cNvSpPr/>
            <p:nvPr/>
          </p:nvSpPr>
          <p:spPr>
            <a:xfrm>
              <a:off x="261628" y="5623946"/>
              <a:ext cx="376656" cy="231558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142356A1-B46B-45A6-83F9-477ABA4AFF5C}"/>
                </a:ext>
              </a:extLst>
            </p:cNvPr>
            <p:cNvSpPr/>
            <p:nvPr/>
          </p:nvSpPr>
          <p:spPr>
            <a:xfrm>
              <a:off x="261628" y="5242778"/>
              <a:ext cx="376656" cy="231558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716645DE-7030-4D15-AE46-6839B0CD2569}"/>
                </a:ext>
              </a:extLst>
            </p:cNvPr>
            <p:cNvSpPr/>
            <p:nvPr/>
          </p:nvSpPr>
          <p:spPr>
            <a:xfrm>
              <a:off x="261628" y="4852695"/>
              <a:ext cx="376656" cy="231558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E817B07-A48E-4FD3-B1A3-FCF8AF67B503}"/>
                </a:ext>
              </a:extLst>
            </p:cNvPr>
            <p:cNvSpPr txBox="1"/>
            <p:nvPr/>
          </p:nvSpPr>
          <p:spPr>
            <a:xfrm>
              <a:off x="141957" y="4347706"/>
              <a:ext cx="3039550" cy="2492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900"/>
                </a:spcBef>
              </a:pPr>
              <a:r>
                <a:rPr lang="en-US" dirty="0"/>
                <a:t>Legend: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Data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Optimization Support File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User Input/Interaction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Result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Model</a:t>
              </a:r>
            </a:p>
          </p:txBody>
        </p: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83788AEF-C4F9-42DC-B72A-CCC44986B8B1}"/>
              </a:ext>
            </a:extLst>
          </p:cNvPr>
          <p:cNvSpPr/>
          <p:nvPr/>
        </p:nvSpPr>
        <p:spPr>
          <a:xfrm>
            <a:off x="4642844" y="2919385"/>
            <a:ext cx="2279663" cy="884587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Optimization Solver (CPLEX)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3BAD8B05-F994-4B65-B34B-510EC71373A8}"/>
              </a:ext>
            </a:extLst>
          </p:cNvPr>
          <p:cNvSpPr/>
          <p:nvPr/>
        </p:nvSpPr>
        <p:spPr>
          <a:xfrm>
            <a:off x="3246159" y="2627273"/>
            <a:ext cx="1396685" cy="47584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AMPL Model File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829DB182-C9C9-4BE4-B97F-5B9E258F99B1}"/>
              </a:ext>
            </a:extLst>
          </p:cNvPr>
          <p:cNvSpPr/>
          <p:nvPr/>
        </p:nvSpPr>
        <p:spPr>
          <a:xfrm>
            <a:off x="4976694" y="2153641"/>
            <a:ext cx="1611964" cy="64152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AMPL Data File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53D60A1E-93B7-4097-9D6A-EB0BA997D48E}"/>
              </a:ext>
            </a:extLst>
          </p:cNvPr>
          <p:cNvSpPr/>
          <p:nvPr/>
        </p:nvSpPr>
        <p:spPr>
          <a:xfrm>
            <a:off x="6922507" y="2612823"/>
            <a:ext cx="1396685" cy="47584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AMPL Command File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E2DA92A-0710-422E-8162-87C99990D13E}"/>
              </a:ext>
            </a:extLst>
          </p:cNvPr>
          <p:cNvCxnSpPr>
            <a:cxnSpLocks/>
            <a:stCxn id="30" idx="3"/>
            <a:endCxn id="29" idx="1"/>
          </p:cNvCxnSpPr>
          <p:nvPr/>
        </p:nvCxnSpPr>
        <p:spPr>
          <a:xfrm>
            <a:off x="4642844" y="2865197"/>
            <a:ext cx="333849" cy="183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D0159E2-C4DD-4B2D-8C2A-9D98F47AF825}"/>
              </a:ext>
            </a:extLst>
          </p:cNvPr>
          <p:cNvCxnSpPr>
            <a:cxnSpLocks/>
            <a:stCxn id="31" idx="2"/>
            <a:endCxn id="29" idx="0"/>
          </p:cNvCxnSpPr>
          <p:nvPr/>
        </p:nvCxnSpPr>
        <p:spPr>
          <a:xfrm>
            <a:off x="5782676" y="2795170"/>
            <a:ext cx="0" cy="124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3484E87-5DD7-4FE2-B8F3-B4700093AB70}"/>
              </a:ext>
            </a:extLst>
          </p:cNvPr>
          <p:cNvCxnSpPr>
            <a:cxnSpLocks/>
            <a:stCxn id="32" idx="1"/>
            <a:endCxn id="29" idx="7"/>
          </p:cNvCxnSpPr>
          <p:nvPr/>
        </p:nvCxnSpPr>
        <p:spPr>
          <a:xfrm flipH="1">
            <a:off x="6588658" y="2850747"/>
            <a:ext cx="333849" cy="198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E29432B-F788-4694-B0C7-6F74BDA92150}"/>
              </a:ext>
            </a:extLst>
          </p:cNvPr>
          <p:cNvSpPr/>
          <p:nvPr/>
        </p:nvSpPr>
        <p:spPr>
          <a:xfrm>
            <a:off x="4855670" y="4010114"/>
            <a:ext cx="1868381" cy="588857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Best Management Practice (BMP) selection at minimized cost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0FFF386-DFDC-42BE-85B9-7F41396911B8}"/>
              </a:ext>
            </a:extLst>
          </p:cNvPr>
          <p:cNvCxnSpPr>
            <a:cxnSpLocks/>
            <a:stCxn id="29" idx="4"/>
            <a:endCxn id="36" idx="0"/>
          </p:cNvCxnSpPr>
          <p:nvPr/>
        </p:nvCxnSpPr>
        <p:spPr>
          <a:xfrm>
            <a:off x="5782676" y="3803972"/>
            <a:ext cx="7185" cy="206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BC0D30C8-4C39-4B6B-8BC3-5A72E289FA2C}"/>
              </a:ext>
            </a:extLst>
          </p:cNvPr>
          <p:cNvSpPr txBox="1"/>
          <p:nvPr/>
        </p:nvSpPr>
        <p:spPr>
          <a:xfrm>
            <a:off x="9492415" y="6011162"/>
            <a:ext cx="2699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Software structure of the tool</a:t>
            </a:r>
          </a:p>
          <a:p>
            <a:endParaRPr lang="en-US" sz="1200" dirty="0"/>
          </a:p>
        </p:txBody>
      </p: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E2F0EA28-966B-41F6-BA54-CBDC64E57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2433" y="1112347"/>
            <a:ext cx="3651487" cy="2963039"/>
          </a:xfrm>
        </p:spPr>
        <p:txBody>
          <a:bodyPr>
            <a:noAutofit/>
          </a:bodyPr>
          <a:lstStyle/>
          <a:p>
            <a:r>
              <a:rPr lang="en-US" sz="1800" dirty="0"/>
              <a:t>Linear mixed-integer optimization</a:t>
            </a:r>
          </a:p>
          <a:p>
            <a:r>
              <a:rPr lang="en-US" sz="1800" dirty="0"/>
              <a:t>Make use of free community solvers hosted on a web server</a:t>
            </a:r>
          </a:p>
          <a:p>
            <a:pPr lvl="1"/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4065900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53" y="0"/>
            <a:ext cx="11278116" cy="1325563"/>
          </a:xfrm>
        </p:spPr>
        <p:txBody>
          <a:bodyPr>
            <a:normAutofit/>
          </a:bodyPr>
          <a:lstStyle/>
          <a:p>
            <a:r>
              <a:rPr lang="en-US" dirty="0"/>
              <a:t>Data and user-specifications are input as csv files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0EC5C0-C3CB-483A-A455-C6B84026AECA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33A2D479-74C7-43A3-A6A5-D55AC8986584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12</a:t>
            </a:fld>
            <a:endParaRPr lang="en-US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B7579C2D-5C14-4F13-88AB-784680CCB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543" y="1369507"/>
            <a:ext cx="8017974" cy="441200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C8446D6-AD1D-4265-B41B-B000ABD0E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5397" y="4904297"/>
            <a:ext cx="8096250" cy="86677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3364B1-A1E0-4D66-B672-B6ECAC947B8C}"/>
              </a:ext>
            </a:extLst>
          </p:cNvPr>
          <p:cNvSpPr txBox="1"/>
          <p:nvPr/>
        </p:nvSpPr>
        <p:spPr>
          <a:xfrm>
            <a:off x="8475539" y="5976855"/>
            <a:ext cx="3794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Using R and Shiny for a clean user interface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33840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7132"/>
            <a:ext cx="12127158" cy="1325563"/>
          </a:xfrm>
        </p:spPr>
        <p:txBody>
          <a:bodyPr>
            <a:normAutofit/>
          </a:bodyPr>
          <a:lstStyle/>
          <a:p>
            <a:r>
              <a:rPr lang="en-US" dirty="0"/>
              <a:t>Data inputs are varied: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0EC5C0-C3CB-483A-A455-C6B84026AECA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9C98BA3-9D8C-41C3-849C-506B8AD99BDF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13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3BCFDE-30D8-49F5-A8E6-5786F1421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374" y="1068669"/>
            <a:ext cx="3126554" cy="404806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66E09F6-7090-4185-A3D0-32A943B5A58F}"/>
              </a:ext>
            </a:extLst>
          </p:cNvPr>
          <p:cNvSpPr txBox="1"/>
          <p:nvPr/>
        </p:nvSpPr>
        <p:spPr>
          <a:xfrm>
            <a:off x="7380264" y="6306816"/>
            <a:ext cx="31791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&amp; many </a:t>
            </a:r>
            <a:r>
              <a:rPr lang="en-US" sz="2800" dirty="0" err="1"/>
              <a:t>many</a:t>
            </a:r>
            <a:r>
              <a:rPr lang="en-US" sz="2800" dirty="0"/>
              <a:t> others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8D9EF9-9648-484C-9999-BB8C34A1F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5298" y="3092701"/>
            <a:ext cx="2976573" cy="382575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F43BA04-330A-41C8-8D41-5FB78043F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2234" y="1193122"/>
            <a:ext cx="4169441" cy="209439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19B81EF-4ACF-4308-BAE5-3E71524E4F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6732" y="3589486"/>
            <a:ext cx="3272672" cy="219599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E03595E-8553-4335-904A-FF81092A10F0}"/>
              </a:ext>
            </a:extLst>
          </p:cNvPr>
          <p:cNvSpPr txBox="1"/>
          <p:nvPr/>
        </p:nvSpPr>
        <p:spPr>
          <a:xfrm>
            <a:off x="9492415" y="6011162"/>
            <a:ext cx="2699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Software structure of the tool</a:t>
            </a:r>
          </a:p>
          <a:p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2C0CDB-9477-4297-99B3-0546280F52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323" y="1291851"/>
            <a:ext cx="3468114" cy="427429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94602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136C36F6-0D3C-4211-ABAA-8BEB274B0C28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333" y="-21005"/>
            <a:ext cx="10515600" cy="1325563"/>
          </a:xfrm>
        </p:spPr>
        <p:txBody>
          <a:bodyPr/>
          <a:lstStyle/>
          <a:p>
            <a:r>
              <a:rPr lang="en-US" dirty="0"/>
              <a:t>Use R to write AMPL: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14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2B1CCFA-ED1E-4E59-876D-E8ACF9E46F85}"/>
              </a:ext>
            </a:extLst>
          </p:cNvPr>
          <p:cNvGrpSpPr/>
          <p:nvPr/>
        </p:nvGrpSpPr>
        <p:grpSpPr>
          <a:xfrm>
            <a:off x="540578" y="2437474"/>
            <a:ext cx="2279663" cy="1869743"/>
            <a:chOff x="141957" y="4347706"/>
            <a:chExt cx="3039550" cy="249299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6D63F4B-5A16-4A23-BB5E-0ED9C8E6EDF5}"/>
                </a:ext>
              </a:extLst>
            </p:cNvPr>
            <p:cNvSpPr/>
            <p:nvPr/>
          </p:nvSpPr>
          <p:spPr>
            <a:xfrm>
              <a:off x="262903" y="6368448"/>
              <a:ext cx="402955" cy="249391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AF0EB02-DC07-4A39-B59B-5E41D34A3087}"/>
                </a:ext>
              </a:extLst>
            </p:cNvPr>
            <p:cNvSpPr/>
            <p:nvPr/>
          </p:nvSpPr>
          <p:spPr>
            <a:xfrm>
              <a:off x="262903" y="6005114"/>
              <a:ext cx="376656" cy="231558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47501992-9770-4748-9EEC-BDA0D141D342}"/>
                </a:ext>
              </a:extLst>
            </p:cNvPr>
            <p:cNvSpPr/>
            <p:nvPr/>
          </p:nvSpPr>
          <p:spPr>
            <a:xfrm>
              <a:off x="261628" y="5623946"/>
              <a:ext cx="376656" cy="231558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142356A1-B46B-45A6-83F9-477ABA4AFF5C}"/>
                </a:ext>
              </a:extLst>
            </p:cNvPr>
            <p:cNvSpPr/>
            <p:nvPr/>
          </p:nvSpPr>
          <p:spPr>
            <a:xfrm>
              <a:off x="261628" y="5242778"/>
              <a:ext cx="376656" cy="231558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716645DE-7030-4D15-AE46-6839B0CD2569}"/>
                </a:ext>
              </a:extLst>
            </p:cNvPr>
            <p:cNvSpPr/>
            <p:nvPr/>
          </p:nvSpPr>
          <p:spPr>
            <a:xfrm>
              <a:off x="261628" y="4852695"/>
              <a:ext cx="376656" cy="231558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E817B07-A48E-4FD3-B1A3-FCF8AF67B503}"/>
                </a:ext>
              </a:extLst>
            </p:cNvPr>
            <p:cNvSpPr txBox="1"/>
            <p:nvPr/>
          </p:nvSpPr>
          <p:spPr>
            <a:xfrm>
              <a:off x="141957" y="4347706"/>
              <a:ext cx="3039550" cy="2492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900"/>
                </a:spcBef>
              </a:pPr>
              <a:r>
                <a:rPr lang="en-US" dirty="0"/>
                <a:t>Legend: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Data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Optimization Support File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User Input/Interaction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Result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Model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7D3B63D-F313-4301-B057-5297E5120598}"/>
              </a:ext>
            </a:extLst>
          </p:cNvPr>
          <p:cNvGrpSpPr/>
          <p:nvPr/>
        </p:nvGrpSpPr>
        <p:grpSpPr>
          <a:xfrm>
            <a:off x="3873633" y="3447967"/>
            <a:ext cx="3856206" cy="1858789"/>
            <a:chOff x="3261925" y="3094691"/>
            <a:chExt cx="5073033" cy="244533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83788AEF-C4F9-42DC-B72A-CCC44986B8B1}"/>
                </a:ext>
              </a:extLst>
            </p:cNvPr>
            <p:cNvSpPr/>
            <p:nvPr/>
          </p:nvSpPr>
          <p:spPr>
            <a:xfrm>
              <a:off x="4658610" y="3860435"/>
              <a:ext cx="2279663" cy="884587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Optimization Solver</a:t>
              </a: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3BAD8B05-F994-4B65-B34B-510EC71373A8}"/>
                </a:ext>
              </a:extLst>
            </p:cNvPr>
            <p:cNvSpPr/>
            <p:nvPr/>
          </p:nvSpPr>
          <p:spPr>
            <a:xfrm>
              <a:off x="3261925" y="3568323"/>
              <a:ext cx="1396685" cy="47584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AMPL Model File</a:t>
              </a:r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829DB182-C9C9-4BE4-B97F-5B9E258F99B1}"/>
                </a:ext>
              </a:extLst>
            </p:cNvPr>
            <p:cNvSpPr/>
            <p:nvPr/>
          </p:nvSpPr>
          <p:spPr>
            <a:xfrm>
              <a:off x="4992460" y="3094691"/>
              <a:ext cx="1611964" cy="64152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AMPL Data File</a:t>
              </a: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53D60A1E-93B7-4097-9D6A-EB0BA997D48E}"/>
                </a:ext>
              </a:extLst>
            </p:cNvPr>
            <p:cNvSpPr/>
            <p:nvPr/>
          </p:nvSpPr>
          <p:spPr>
            <a:xfrm>
              <a:off x="6938273" y="3553873"/>
              <a:ext cx="1396685" cy="47584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AMPL Command File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E2DA92A-0710-422E-8162-87C99990D13E}"/>
                </a:ext>
              </a:extLst>
            </p:cNvPr>
            <p:cNvCxnSpPr>
              <a:cxnSpLocks/>
              <a:stCxn id="30" idx="3"/>
              <a:endCxn id="29" idx="1"/>
            </p:cNvCxnSpPr>
            <p:nvPr/>
          </p:nvCxnSpPr>
          <p:spPr>
            <a:xfrm>
              <a:off x="4658610" y="3806247"/>
              <a:ext cx="333849" cy="1837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8D0159E2-C4DD-4B2D-8C2A-9D98F47AF825}"/>
                </a:ext>
              </a:extLst>
            </p:cNvPr>
            <p:cNvCxnSpPr>
              <a:cxnSpLocks/>
              <a:stCxn id="31" idx="2"/>
              <a:endCxn id="29" idx="0"/>
            </p:cNvCxnSpPr>
            <p:nvPr/>
          </p:nvCxnSpPr>
          <p:spPr>
            <a:xfrm>
              <a:off x="5798442" y="3736220"/>
              <a:ext cx="0" cy="1242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73484E87-5DD7-4FE2-B8F3-B4700093AB70}"/>
                </a:ext>
              </a:extLst>
            </p:cNvPr>
            <p:cNvCxnSpPr>
              <a:cxnSpLocks/>
              <a:stCxn id="32" idx="1"/>
              <a:endCxn id="29" idx="7"/>
            </p:cNvCxnSpPr>
            <p:nvPr/>
          </p:nvCxnSpPr>
          <p:spPr>
            <a:xfrm flipH="1">
              <a:off x="6604424" y="3791797"/>
              <a:ext cx="333849" cy="1981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E29432B-F788-4694-B0C7-6F74BDA92150}"/>
                </a:ext>
              </a:extLst>
            </p:cNvPr>
            <p:cNvSpPr/>
            <p:nvPr/>
          </p:nvSpPr>
          <p:spPr>
            <a:xfrm>
              <a:off x="4871436" y="4951164"/>
              <a:ext cx="1868381" cy="588857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Best Management Practice (BMP) selection at minimized cost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0FFF386-DFDC-42BE-85B9-7F41396911B8}"/>
                </a:ext>
              </a:extLst>
            </p:cNvPr>
            <p:cNvCxnSpPr>
              <a:cxnSpLocks/>
              <a:stCxn id="29" idx="4"/>
              <a:endCxn id="36" idx="0"/>
            </p:cNvCxnSpPr>
            <p:nvPr/>
          </p:nvCxnSpPr>
          <p:spPr>
            <a:xfrm>
              <a:off x="5798442" y="4745022"/>
              <a:ext cx="7185" cy="2061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091406F-8CD5-4B83-9FBF-664BF9678550}"/>
              </a:ext>
            </a:extLst>
          </p:cNvPr>
          <p:cNvGrpSpPr/>
          <p:nvPr/>
        </p:nvGrpSpPr>
        <p:grpSpPr>
          <a:xfrm>
            <a:off x="4404469" y="2045894"/>
            <a:ext cx="2794531" cy="1762099"/>
            <a:chOff x="3840632" y="2520808"/>
            <a:chExt cx="3726044" cy="2349466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491CE382-5355-4D92-A1BC-8C34DD87BA48}"/>
                </a:ext>
              </a:extLst>
            </p:cNvPr>
            <p:cNvSpPr/>
            <p:nvPr/>
          </p:nvSpPr>
          <p:spPr>
            <a:xfrm>
              <a:off x="4462328" y="2520808"/>
              <a:ext cx="2473858" cy="1020395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Preprocessor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71555C44-7B47-4F5D-967C-B94D587EB5FA}"/>
                </a:ext>
              </a:extLst>
            </p:cNvPr>
            <p:cNvCxnSpPr>
              <a:cxnSpLocks/>
              <a:stCxn id="45" idx="2"/>
              <a:endCxn id="30" idx="0"/>
            </p:cNvCxnSpPr>
            <p:nvPr/>
          </p:nvCxnSpPr>
          <p:spPr>
            <a:xfrm flipH="1">
              <a:off x="3840632" y="3541203"/>
              <a:ext cx="1858625" cy="13290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4EF29E02-DD11-49EE-B5DC-8DB6FBCF5593}"/>
                </a:ext>
              </a:extLst>
            </p:cNvPr>
            <p:cNvCxnSpPr>
              <a:cxnSpLocks/>
              <a:stCxn id="45" idx="2"/>
              <a:endCxn id="32" idx="0"/>
            </p:cNvCxnSpPr>
            <p:nvPr/>
          </p:nvCxnSpPr>
          <p:spPr>
            <a:xfrm>
              <a:off x="5699258" y="3541203"/>
              <a:ext cx="1867418" cy="13144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36FE3AA6-0AC0-49C8-AB89-DFE067CA052E}"/>
                </a:ext>
              </a:extLst>
            </p:cNvPr>
            <p:cNvCxnSpPr>
              <a:cxnSpLocks/>
              <a:stCxn id="45" idx="2"/>
              <a:endCxn id="31" idx="0"/>
            </p:cNvCxnSpPr>
            <p:nvPr/>
          </p:nvCxnSpPr>
          <p:spPr>
            <a:xfrm>
              <a:off x="5699258" y="3541203"/>
              <a:ext cx="4397" cy="8490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A1C4C96-C6BE-4AA0-BFF1-CF8A96075832}"/>
              </a:ext>
            </a:extLst>
          </p:cNvPr>
          <p:cNvGrpSpPr/>
          <p:nvPr/>
        </p:nvGrpSpPr>
        <p:grpSpPr>
          <a:xfrm>
            <a:off x="1582816" y="949633"/>
            <a:ext cx="8586658" cy="1096261"/>
            <a:chOff x="272288" y="1538628"/>
            <a:chExt cx="11448877" cy="1461680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4217D018-B38C-4556-9077-418C1E3B2F5F}"/>
                </a:ext>
              </a:extLst>
            </p:cNvPr>
            <p:cNvSpPr/>
            <p:nvPr/>
          </p:nvSpPr>
          <p:spPr>
            <a:xfrm>
              <a:off x="272288" y="1543903"/>
              <a:ext cx="1894840" cy="807552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User specified BMP specs (csv)</a:t>
              </a:r>
            </a:p>
          </p:txBody>
        </p: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A8A33646-3E29-4542-93D2-56C0269D921C}"/>
                </a:ext>
              </a:extLst>
            </p:cNvPr>
            <p:cNvSpPr/>
            <p:nvPr/>
          </p:nvSpPr>
          <p:spPr>
            <a:xfrm>
              <a:off x="2370328" y="1552772"/>
              <a:ext cx="1691640" cy="667512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User specified loading targets (csv)</a:t>
              </a:r>
            </a:p>
          </p:txBody>
        </p:sp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2E02EB49-6458-4D9A-9F20-E24DA9AF8983}"/>
                </a:ext>
              </a:extLst>
            </p:cNvPr>
            <p:cNvSpPr/>
            <p:nvPr/>
          </p:nvSpPr>
          <p:spPr>
            <a:xfrm>
              <a:off x="6124251" y="1552772"/>
              <a:ext cx="1894840" cy="807552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Nutrient Removal Efficiency Data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94EC1405-3FBA-4417-9EE6-9DBEC169C9FB}"/>
                </a:ext>
              </a:extLst>
            </p:cNvPr>
            <p:cNvSpPr/>
            <p:nvPr/>
          </p:nvSpPr>
          <p:spPr>
            <a:xfrm>
              <a:off x="8178488" y="1552772"/>
              <a:ext cx="1691640" cy="667512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2012 Regional SPARROW model</a:t>
              </a:r>
            </a:p>
          </p:txBody>
        </p: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14E29A5C-287E-4C29-819B-AC9945B08791}"/>
                </a:ext>
              </a:extLst>
            </p:cNvPr>
            <p:cNvSpPr/>
            <p:nvPr/>
          </p:nvSpPr>
          <p:spPr>
            <a:xfrm>
              <a:off x="4253047" y="1552772"/>
              <a:ext cx="1691640" cy="667512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Landcover Data</a:t>
              </a:r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6C2C3154-3A6D-4D98-AD64-98D8AFAE5A43}"/>
                </a:ext>
              </a:extLst>
            </p:cNvPr>
            <p:cNvSpPr/>
            <p:nvPr/>
          </p:nvSpPr>
          <p:spPr>
            <a:xfrm>
              <a:off x="10029525" y="1538628"/>
              <a:ext cx="1691640" cy="1215238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Cost Data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458C6F38-5BDE-4D65-A680-B02CAB9D58A3}"/>
                </a:ext>
              </a:extLst>
            </p:cNvPr>
            <p:cNvCxnSpPr>
              <a:cxnSpLocks/>
              <a:stCxn id="51" idx="2"/>
              <a:endCxn id="45" idx="0"/>
            </p:cNvCxnSpPr>
            <p:nvPr/>
          </p:nvCxnSpPr>
          <p:spPr>
            <a:xfrm>
              <a:off x="3216148" y="2220283"/>
              <a:ext cx="2676973" cy="7800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0C655C39-628B-4DE8-A5A6-D74F0FEA2F39}"/>
                </a:ext>
              </a:extLst>
            </p:cNvPr>
            <p:cNvCxnSpPr>
              <a:cxnSpLocks/>
              <a:stCxn id="50" idx="2"/>
              <a:endCxn id="45" idx="0"/>
            </p:cNvCxnSpPr>
            <p:nvPr/>
          </p:nvCxnSpPr>
          <p:spPr>
            <a:xfrm>
              <a:off x="1219708" y="2351455"/>
              <a:ext cx="4673413" cy="6488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8BCA0E38-ED21-4992-A702-A627DA5B6CE2}"/>
                </a:ext>
              </a:extLst>
            </p:cNvPr>
            <p:cNvCxnSpPr>
              <a:cxnSpLocks/>
              <a:stCxn id="55" idx="2"/>
              <a:endCxn id="45" idx="0"/>
            </p:cNvCxnSpPr>
            <p:nvPr/>
          </p:nvCxnSpPr>
          <p:spPr>
            <a:xfrm flipH="1">
              <a:off x="5893121" y="2753866"/>
              <a:ext cx="4982224" cy="2464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373877D2-E4ED-4A1D-8EEA-28536B18418D}"/>
                </a:ext>
              </a:extLst>
            </p:cNvPr>
            <p:cNvCxnSpPr>
              <a:cxnSpLocks/>
              <a:stCxn id="52" idx="2"/>
              <a:endCxn id="45" idx="0"/>
            </p:cNvCxnSpPr>
            <p:nvPr/>
          </p:nvCxnSpPr>
          <p:spPr>
            <a:xfrm flipH="1">
              <a:off x="5893121" y="2360325"/>
              <a:ext cx="1178549" cy="6399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D049A53B-B4C1-47A3-8835-204B71BE14DC}"/>
                </a:ext>
              </a:extLst>
            </p:cNvPr>
            <p:cNvCxnSpPr>
              <a:cxnSpLocks/>
              <a:stCxn id="53" idx="2"/>
              <a:endCxn id="45" idx="0"/>
            </p:cNvCxnSpPr>
            <p:nvPr/>
          </p:nvCxnSpPr>
          <p:spPr>
            <a:xfrm flipH="1">
              <a:off x="5893121" y="2220283"/>
              <a:ext cx="3131187" cy="7800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0769530C-4E69-46FC-BDFB-18873E32CAD1}"/>
                </a:ext>
              </a:extLst>
            </p:cNvPr>
            <p:cNvCxnSpPr>
              <a:cxnSpLocks/>
              <a:stCxn id="54" idx="2"/>
              <a:endCxn id="45" idx="0"/>
            </p:cNvCxnSpPr>
            <p:nvPr/>
          </p:nvCxnSpPr>
          <p:spPr>
            <a:xfrm>
              <a:off x="5098867" y="2220284"/>
              <a:ext cx="794255" cy="7800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BC0D30C8-4C39-4B6B-8BC3-5A72E289FA2C}"/>
              </a:ext>
            </a:extLst>
          </p:cNvPr>
          <p:cNvSpPr txBox="1"/>
          <p:nvPr/>
        </p:nvSpPr>
        <p:spPr>
          <a:xfrm>
            <a:off x="9492415" y="6011162"/>
            <a:ext cx="2699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Software structure of the tool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06010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8699AC3E-B239-4231-B682-6D59799404D2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D73CF56-F2CF-470D-AAC9-8803278CD67B}"/>
              </a:ext>
            </a:extLst>
          </p:cNvPr>
          <p:cNvSpPr txBox="1"/>
          <p:nvPr/>
        </p:nvSpPr>
        <p:spPr>
          <a:xfrm>
            <a:off x="9492415" y="6011162"/>
            <a:ext cx="2699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Software structure of the tool</a:t>
            </a:r>
          </a:p>
          <a:p>
            <a:endParaRPr lang="en-US" sz="1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333" y="-21005"/>
            <a:ext cx="11443780" cy="1325563"/>
          </a:xfrm>
        </p:spPr>
        <p:txBody>
          <a:bodyPr/>
          <a:lstStyle/>
          <a:p>
            <a:r>
              <a:rPr lang="en-US" dirty="0"/>
              <a:t>Use R and Shiny to view results and generate output data: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15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2B1CCFA-ED1E-4E59-876D-E8ACF9E46F85}"/>
              </a:ext>
            </a:extLst>
          </p:cNvPr>
          <p:cNvGrpSpPr/>
          <p:nvPr/>
        </p:nvGrpSpPr>
        <p:grpSpPr>
          <a:xfrm>
            <a:off x="540578" y="2437474"/>
            <a:ext cx="2279663" cy="1869743"/>
            <a:chOff x="141957" y="4347706"/>
            <a:chExt cx="3039550" cy="249299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6D63F4B-5A16-4A23-BB5E-0ED9C8E6EDF5}"/>
                </a:ext>
              </a:extLst>
            </p:cNvPr>
            <p:cNvSpPr/>
            <p:nvPr/>
          </p:nvSpPr>
          <p:spPr>
            <a:xfrm>
              <a:off x="262903" y="6368448"/>
              <a:ext cx="402955" cy="249391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AF0EB02-DC07-4A39-B59B-5E41D34A3087}"/>
                </a:ext>
              </a:extLst>
            </p:cNvPr>
            <p:cNvSpPr/>
            <p:nvPr/>
          </p:nvSpPr>
          <p:spPr>
            <a:xfrm>
              <a:off x="262903" y="6005114"/>
              <a:ext cx="376656" cy="231558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47501992-9770-4748-9EEC-BDA0D141D342}"/>
                </a:ext>
              </a:extLst>
            </p:cNvPr>
            <p:cNvSpPr/>
            <p:nvPr/>
          </p:nvSpPr>
          <p:spPr>
            <a:xfrm>
              <a:off x="261628" y="5623946"/>
              <a:ext cx="376656" cy="231558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142356A1-B46B-45A6-83F9-477ABA4AFF5C}"/>
                </a:ext>
              </a:extLst>
            </p:cNvPr>
            <p:cNvSpPr/>
            <p:nvPr/>
          </p:nvSpPr>
          <p:spPr>
            <a:xfrm>
              <a:off x="261628" y="5242778"/>
              <a:ext cx="376656" cy="231558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600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716645DE-7030-4D15-AE46-6839B0CD2569}"/>
                </a:ext>
              </a:extLst>
            </p:cNvPr>
            <p:cNvSpPr/>
            <p:nvPr/>
          </p:nvSpPr>
          <p:spPr>
            <a:xfrm>
              <a:off x="261628" y="4852695"/>
              <a:ext cx="376656" cy="231558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E817B07-A48E-4FD3-B1A3-FCF8AF67B503}"/>
                </a:ext>
              </a:extLst>
            </p:cNvPr>
            <p:cNvSpPr txBox="1"/>
            <p:nvPr/>
          </p:nvSpPr>
          <p:spPr>
            <a:xfrm>
              <a:off x="141957" y="4347706"/>
              <a:ext cx="3039550" cy="2492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900"/>
                </a:spcBef>
              </a:pPr>
              <a:r>
                <a:rPr lang="en-US" dirty="0"/>
                <a:t>Legend: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Data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Optimization Support File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User Input/Interaction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Result</a:t>
              </a:r>
            </a:p>
            <a:p>
              <a:pPr>
                <a:spcBef>
                  <a:spcPts val="900"/>
                </a:spcBef>
              </a:pPr>
              <a:r>
                <a:rPr lang="en-US" sz="1200" dirty="0"/>
                <a:t>           Model</a:t>
              </a:r>
            </a:p>
          </p:txBody>
        </p:sp>
      </p:grp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5A7E983-F6DA-424C-ADDE-C202A06B0B15}"/>
              </a:ext>
            </a:extLst>
          </p:cNvPr>
          <p:cNvSpPr/>
          <p:nvPr/>
        </p:nvSpPr>
        <p:spPr>
          <a:xfrm>
            <a:off x="5121846" y="4024016"/>
            <a:ext cx="1868381" cy="619988"/>
          </a:xfrm>
          <a:prstGeom prst="round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Postprocessor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006A90D0-6E80-4FC9-A04F-76836AA97479}"/>
              </a:ext>
            </a:extLst>
          </p:cNvPr>
          <p:cNvSpPr/>
          <p:nvPr/>
        </p:nvSpPr>
        <p:spPr>
          <a:xfrm>
            <a:off x="3575071" y="4637990"/>
            <a:ext cx="954401" cy="603959"/>
          </a:xfrm>
          <a:prstGeom prst="round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Summary Report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8736855-8D42-42D5-BEE4-F2D9EF096523}"/>
              </a:ext>
            </a:extLst>
          </p:cNvPr>
          <p:cNvSpPr/>
          <p:nvPr/>
        </p:nvSpPr>
        <p:spPr>
          <a:xfrm>
            <a:off x="7654479" y="4576006"/>
            <a:ext cx="1396685" cy="621318"/>
          </a:xfrm>
          <a:prstGeom prst="round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CSV files of BMP implementation in each catchment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50AB458-0987-4D97-89E5-DC7D6E8530E8}"/>
              </a:ext>
            </a:extLst>
          </p:cNvPr>
          <p:cNvCxnSpPr>
            <a:cxnSpLocks/>
            <a:stCxn id="36" idx="2"/>
            <a:endCxn id="38" idx="0"/>
          </p:cNvCxnSpPr>
          <p:nvPr/>
        </p:nvCxnSpPr>
        <p:spPr>
          <a:xfrm flipH="1">
            <a:off x="6056037" y="3675429"/>
            <a:ext cx="3697" cy="348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C7859AD-4912-4436-BAAF-46058AFB71C7}"/>
              </a:ext>
            </a:extLst>
          </p:cNvPr>
          <p:cNvCxnSpPr>
            <a:cxnSpLocks/>
            <a:stCxn id="38" idx="1"/>
            <a:endCxn id="39" idx="3"/>
          </p:cNvCxnSpPr>
          <p:nvPr/>
        </p:nvCxnSpPr>
        <p:spPr>
          <a:xfrm flipH="1">
            <a:off x="4529472" y="4334010"/>
            <a:ext cx="592374" cy="605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3DAB094-08D2-401A-9BB3-033D4C4F68A1}"/>
              </a:ext>
            </a:extLst>
          </p:cNvPr>
          <p:cNvCxnSpPr>
            <a:cxnSpLocks/>
            <a:stCxn id="38" idx="3"/>
            <a:endCxn id="40" idx="1"/>
          </p:cNvCxnSpPr>
          <p:nvPr/>
        </p:nvCxnSpPr>
        <p:spPr>
          <a:xfrm>
            <a:off x="6990227" y="4334010"/>
            <a:ext cx="664252" cy="552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BEB37749-C882-47B8-8AA3-0AC3B6A80B46}"/>
              </a:ext>
            </a:extLst>
          </p:cNvPr>
          <p:cNvGrpSpPr/>
          <p:nvPr/>
        </p:nvGrpSpPr>
        <p:grpSpPr>
          <a:xfrm>
            <a:off x="3888018" y="1314675"/>
            <a:ext cx="4415963" cy="2360754"/>
            <a:chOff x="1582816" y="949633"/>
            <a:chExt cx="8586658" cy="4590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83788AEF-C4F9-42DC-B72A-CCC44986B8B1}"/>
                </a:ext>
              </a:extLst>
            </p:cNvPr>
            <p:cNvSpPr/>
            <p:nvPr/>
          </p:nvSpPr>
          <p:spPr>
            <a:xfrm>
              <a:off x="4658610" y="3860435"/>
              <a:ext cx="2279663" cy="884587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Optimization Solver</a:t>
              </a: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3BAD8B05-F994-4B65-B34B-510EC71373A8}"/>
                </a:ext>
              </a:extLst>
            </p:cNvPr>
            <p:cNvSpPr/>
            <p:nvPr/>
          </p:nvSpPr>
          <p:spPr>
            <a:xfrm>
              <a:off x="3261925" y="3568323"/>
              <a:ext cx="1396685" cy="47584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AMPL Model File</a:t>
              </a:r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829DB182-C9C9-4BE4-B97F-5B9E258F99B1}"/>
                </a:ext>
              </a:extLst>
            </p:cNvPr>
            <p:cNvSpPr/>
            <p:nvPr/>
          </p:nvSpPr>
          <p:spPr>
            <a:xfrm>
              <a:off x="4992460" y="3094691"/>
              <a:ext cx="1611964" cy="64152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AMPL Data File</a:t>
              </a: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53D60A1E-93B7-4097-9D6A-EB0BA997D48E}"/>
                </a:ext>
              </a:extLst>
            </p:cNvPr>
            <p:cNvSpPr/>
            <p:nvPr/>
          </p:nvSpPr>
          <p:spPr>
            <a:xfrm>
              <a:off x="6938273" y="3553873"/>
              <a:ext cx="1396685" cy="475847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600" dirty="0"/>
                <a:t>AMPL Command File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E2DA92A-0710-422E-8162-87C99990D13E}"/>
                </a:ext>
              </a:extLst>
            </p:cNvPr>
            <p:cNvCxnSpPr>
              <a:cxnSpLocks/>
              <a:stCxn id="30" idx="3"/>
              <a:endCxn id="29" idx="1"/>
            </p:cNvCxnSpPr>
            <p:nvPr/>
          </p:nvCxnSpPr>
          <p:spPr>
            <a:xfrm>
              <a:off x="4658610" y="3806247"/>
              <a:ext cx="333849" cy="1837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8D0159E2-C4DD-4B2D-8C2A-9D98F47AF825}"/>
                </a:ext>
              </a:extLst>
            </p:cNvPr>
            <p:cNvCxnSpPr>
              <a:cxnSpLocks/>
              <a:stCxn id="31" idx="2"/>
              <a:endCxn id="29" idx="0"/>
            </p:cNvCxnSpPr>
            <p:nvPr/>
          </p:nvCxnSpPr>
          <p:spPr>
            <a:xfrm>
              <a:off x="5798442" y="3736220"/>
              <a:ext cx="0" cy="1242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73484E87-5DD7-4FE2-B8F3-B4700093AB70}"/>
                </a:ext>
              </a:extLst>
            </p:cNvPr>
            <p:cNvCxnSpPr>
              <a:cxnSpLocks/>
              <a:stCxn id="32" idx="1"/>
              <a:endCxn id="29" idx="7"/>
            </p:cNvCxnSpPr>
            <p:nvPr/>
          </p:nvCxnSpPr>
          <p:spPr>
            <a:xfrm flipH="1">
              <a:off x="6604424" y="3791797"/>
              <a:ext cx="333849" cy="1981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E29432B-F788-4694-B0C7-6F74BDA92150}"/>
                </a:ext>
              </a:extLst>
            </p:cNvPr>
            <p:cNvSpPr/>
            <p:nvPr/>
          </p:nvSpPr>
          <p:spPr>
            <a:xfrm>
              <a:off x="4871436" y="4951164"/>
              <a:ext cx="1868381" cy="588857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500" dirty="0"/>
                <a:t>Best Management Practice (BMP) selection at minimized cost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0FFF386-DFDC-42BE-85B9-7F41396911B8}"/>
                </a:ext>
              </a:extLst>
            </p:cNvPr>
            <p:cNvCxnSpPr>
              <a:cxnSpLocks/>
              <a:stCxn id="29" idx="4"/>
              <a:endCxn id="36" idx="0"/>
            </p:cNvCxnSpPr>
            <p:nvPr/>
          </p:nvCxnSpPr>
          <p:spPr>
            <a:xfrm>
              <a:off x="5798442" y="4745022"/>
              <a:ext cx="7185" cy="2061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091406F-8CD5-4B83-9FBF-664BF9678550}"/>
                </a:ext>
              </a:extLst>
            </p:cNvPr>
            <p:cNvGrpSpPr/>
            <p:nvPr/>
          </p:nvGrpSpPr>
          <p:grpSpPr>
            <a:xfrm>
              <a:off x="3960268" y="2045894"/>
              <a:ext cx="3676348" cy="1522430"/>
              <a:chOff x="3248358" y="2520808"/>
              <a:chExt cx="4901801" cy="2029907"/>
            </a:xfrm>
          </p:grpSpPr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491CE382-5355-4D92-A1BC-8C34DD87BA48}"/>
                  </a:ext>
                </a:extLst>
              </p:cNvPr>
              <p:cNvSpPr/>
              <p:nvPr/>
            </p:nvSpPr>
            <p:spPr>
              <a:xfrm>
                <a:off x="4462328" y="2520808"/>
                <a:ext cx="2473858" cy="1020395"/>
              </a:xfrm>
              <a:prstGeom prst="round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/>
                  <a:t>Preprocessor</a:t>
                </a:r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71555C44-7B47-4F5D-967C-B94D587EB5FA}"/>
                  </a:ext>
                </a:extLst>
              </p:cNvPr>
              <p:cNvCxnSpPr>
                <a:cxnSpLocks/>
                <a:stCxn id="45" idx="2"/>
                <a:endCxn id="30" idx="0"/>
              </p:cNvCxnSpPr>
              <p:nvPr/>
            </p:nvCxnSpPr>
            <p:spPr>
              <a:xfrm flipH="1">
                <a:off x="3248358" y="3541203"/>
                <a:ext cx="2450899" cy="10095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4EF29E02-DD11-49EE-B5DC-8DB6FBCF5593}"/>
                  </a:ext>
                </a:extLst>
              </p:cNvPr>
              <p:cNvCxnSpPr>
                <a:cxnSpLocks/>
                <a:stCxn id="45" idx="2"/>
                <a:endCxn id="32" idx="0"/>
              </p:cNvCxnSpPr>
              <p:nvPr/>
            </p:nvCxnSpPr>
            <p:spPr>
              <a:xfrm>
                <a:off x="5699257" y="3541203"/>
                <a:ext cx="2450902" cy="9902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36FE3AA6-0AC0-49C8-AB89-DFE067CA052E}"/>
                  </a:ext>
                </a:extLst>
              </p:cNvPr>
              <p:cNvCxnSpPr>
                <a:cxnSpLocks/>
                <a:stCxn id="45" idx="2"/>
                <a:endCxn id="31" idx="0"/>
              </p:cNvCxnSpPr>
              <p:nvPr/>
            </p:nvCxnSpPr>
            <p:spPr>
              <a:xfrm>
                <a:off x="5699257" y="3541203"/>
                <a:ext cx="1" cy="37800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4A1C4C96-C6BE-4AA0-BFF1-CF8A96075832}"/>
                </a:ext>
              </a:extLst>
            </p:cNvPr>
            <p:cNvGrpSpPr/>
            <p:nvPr/>
          </p:nvGrpSpPr>
          <p:grpSpPr>
            <a:xfrm>
              <a:off x="1582816" y="949633"/>
              <a:ext cx="8586658" cy="1096261"/>
              <a:chOff x="272288" y="1538628"/>
              <a:chExt cx="11448877" cy="1461680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4217D018-B38C-4556-9077-418C1E3B2F5F}"/>
                  </a:ext>
                </a:extLst>
              </p:cNvPr>
              <p:cNvSpPr/>
              <p:nvPr/>
            </p:nvSpPr>
            <p:spPr>
              <a:xfrm>
                <a:off x="272288" y="1543903"/>
                <a:ext cx="1894840" cy="807552"/>
              </a:xfrm>
              <a:prstGeom prst="round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700" dirty="0"/>
                  <a:t>User specified BMP specs (csv)</a:t>
                </a:r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A8A33646-3E29-4542-93D2-56C0269D921C}"/>
                  </a:ext>
                </a:extLst>
              </p:cNvPr>
              <p:cNvSpPr/>
              <p:nvPr/>
            </p:nvSpPr>
            <p:spPr>
              <a:xfrm>
                <a:off x="2370328" y="1552772"/>
                <a:ext cx="1691640" cy="667512"/>
              </a:xfrm>
              <a:prstGeom prst="round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dirty="0"/>
                  <a:t>User specified loading targets (csv)</a:t>
                </a:r>
              </a:p>
            </p:txBody>
          </p:sp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2E02EB49-6458-4D9A-9F20-E24DA9AF8983}"/>
                  </a:ext>
                </a:extLst>
              </p:cNvPr>
              <p:cNvSpPr/>
              <p:nvPr/>
            </p:nvSpPr>
            <p:spPr>
              <a:xfrm>
                <a:off x="6124251" y="1552772"/>
                <a:ext cx="1894840" cy="807552"/>
              </a:xfrm>
              <a:prstGeom prst="round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dirty="0"/>
                  <a:t>Nutrient Removal Efficiency Data</a:t>
                </a:r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94EC1405-3FBA-4417-9EE6-9DBEC169C9FB}"/>
                  </a:ext>
                </a:extLst>
              </p:cNvPr>
              <p:cNvSpPr/>
              <p:nvPr/>
            </p:nvSpPr>
            <p:spPr>
              <a:xfrm>
                <a:off x="8178488" y="1552772"/>
                <a:ext cx="1691640" cy="667512"/>
              </a:xfrm>
              <a:prstGeom prst="round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 dirty="0"/>
                  <a:t>2012 Regional SPARROW model</a:t>
                </a:r>
              </a:p>
            </p:txBody>
          </p:sp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14E29A5C-287E-4C29-819B-AC9945B08791}"/>
                  </a:ext>
                </a:extLst>
              </p:cNvPr>
              <p:cNvSpPr/>
              <p:nvPr/>
            </p:nvSpPr>
            <p:spPr>
              <a:xfrm>
                <a:off x="4253047" y="1552772"/>
                <a:ext cx="1691640" cy="667512"/>
              </a:xfrm>
              <a:prstGeom prst="round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/>
                  <a:t>Landcover Data</a:t>
                </a:r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6C2C3154-3A6D-4D98-AD64-98D8AFAE5A43}"/>
                  </a:ext>
                </a:extLst>
              </p:cNvPr>
              <p:cNvSpPr/>
              <p:nvPr/>
            </p:nvSpPr>
            <p:spPr>
              <a:xfrm>
                <a:off x="10029525" y="1538628"/>
                <a:ext cx="1691640" cy="1215238"/>
              </a:xfrm>
              <a:prstGeom prst="round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Cost Data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458C6F38-5BDE-4D65-A680-B02CAB9D58A3}"/>
                  </a:ext>
                </a:extLst>
              </p:cNvPr>
              <p:cNvCxnSpPr>
                <a:cxnSpLocks/>
                <a:stCxn id="51" idx="2"/>
                <a:endCxn id="45" idx="0"/>
              </p:cNvCxnSpPr>
              <p:nvPr/>
            </p:nvCxnSpPr>
            <p:spPr>
              <a:xfrm>
                <a:off x="3216148" y="2220283"/>
                <a:ext cx="2676973" cy="78002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0C655C39-628B-4DE8-A5A6-D74F0FEA2F39}"/>
                  </a:ext>
                </a:extLst>
              </p:cNvPr>
              <p:cNvCxnSpPr>
                <a:cxnSpLocks/>
                <a:stCxn id="50" idx="2"/>
                <a:endCxn id="45" idx="0"/>
              </p:cNvCxnSpPr>
              <p:nvPr/>
            </p:nvCxnSpPr>
            <p:spPr>
              <a:xfrm>
                <a:off x="1219708" y="2351455"/>
                <a:ext cx="4673413" cy="64885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8BCA0E38-ED21-4992-A702-A627DA5B6CE2}"/>
                  </a:ext>
                </a:extLst>
              </p:cNvPr>
              <p:cNvCxnSpPr>
                <a:cxnSpLocks/>
                <a:stCxn id="55" idx="2"/>
                <a:endCxn id="45" idx="0"/>
              </p:cNvCxnSpPr>
              <p:nvPr/>
            </p:nvCxnSpPr>
            <p:spPr>
              <a:xfrm flipH="1">
                <a:off x="5893121" y="2753866"/>
                <a:ext cx="4982224" cy="2464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373877D2-E4ED-4A1D-8EEA-28536B18418D}"/>
                  </a:ext>
                </a:extLst>
              </p:cNvPr>
              <p:cNvCxnSpPr>
                <a:cxnSpLocks/>
                <a:stCxn id="52" idx="2"/>
                <a:endCxn id="45" idx="0"/>
              </p:cNvCxnSpPr>
              <p:nvPr/>
            </p:nvCxnSpPr>
            <p:spPr>
              <a:xfrm flipH="1">
                <a:off x="5893121" y="2360325"/>
                <a:ext cx="1178549" cy="63998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D049A53B-B4C1-47A3-8835-204B71BE14DC}"/>
                  </a:ext>
                </a:extLst>
              </p:cNvPr>
              <p:cNvCxnSpPr>
                <a:cxnSpLocks/>
                <a:stCxn id="53" idx="2"/>
                <a:endCxn id="45" idx="0"/>
              </p:cNvCxnSpPr>
              <p:nvPr/>
            </p:nvCxnSpPr>
            <p:spPr>
              <a:xfrm flipH="1">
                <a:off x="5893121" y="2220283"/>
                <a:ext cx="3131187" cy="78002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0769530C-4E69-46FC-BDFB-18873E32CAD1}"/>
                  </a:ext>
                </a:extLst>
              </p:cNvPr>
              <p:cNvCxnSpPr>
                <a:cxnSpLocks/>
                <a:stCxn id="54" idx="2"/>
                <a:endCxn id="45" idx="0"/>
              </p:cNvCxnSpPr>
              <p:nvPr/>
            </p:nvCxnSpPr>
            <p:spPr>
              <a:xfrm>
                <a:off x="5098867" y="2220284"/>
                <a:ext cx="794255" cy="7800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82774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333" y="-21005"/>
            <a:ext cx="10515600" cy="1325563"/>
          </a:xfrm>
        </p:spPr>
        <p:txBody>
          <a:bodyPr/>
          <a:lstStyle/>
          <a:p>
            <a:r>
              <a:rPr lang="en-US" dirty="0"/>
              <a:t>Tool distribution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16</a:t>
            </a:fld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D6A7224-CBE7-485A-A1F3-83C9408E4900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994D9E-F1EC-4E3F-B37B-CA0513E63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>
                <a:hlinkClick r:id="rId2"/>
              </a:rPr>
              <a:t>www.GitHub.com/USEPA/RBEROST</a:t>
            </a:r>
            <a:r>
              <a:rPr lang="en-US" sz="5400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BC03FA-48A1-417A-9869-960FE98AF09B}"/>
              </a:ext>
            </a:extLst>
          </p:cNvPr>
          <p:cNvSpPr txBox="1"/>
          <p:nvPr/>
        </p:nvSpPr>
        <p:spPr>
          <a:xfrm>
            <a:off x="9492415" y="6011162"/>
            <a:ext cx="2699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Software structure of the tool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81946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333" y="-21005"/>
            <a:ext cx="10515600" cy="1325563"/>
          </a:xfrm>
        </p:spPr>
        <p:txBody>
          <a:bodyPr/>
          <a:lstStyle/>
          <a:p>
            <a:r>
              <a:rPr lang="en-US" dirty="0"/>
              <a:t>All* steps of the tool are presented to the user with minimal code interaction: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17</a:t>
            </a:fld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D6A7224-CBE7-485A-A1F3-83C9408E4900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A8E536A-3815-4099-B274-DA58C08FBA41}"/>
              </a:ext>
            </a:extLst>
          </p:cNvPr>
          <p:cNvSpPr txBox="1"/>
          <p:nvPr/>
        </p:nvSpPr>
        <p:spPr>
          <a:xfrm>
            <a:off x="8475539" y="5976855"/>
            <a:ext cx="3794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Using R and Shiny for a clean user interface</a:t>
            </a:r>
          </a:p>
          <a:p>
            <a:endParaRPr lang="en-US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4402E0-BB91-4485-88AA-65BCC9A89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72" y="1252081"/>
            <a:ext cx="8035795" cy="4724774"/>
          </a:xfrm>
          <a:prstGeom prst="rect">
            <a:avLst/>
          </a:prstGeom>
        </p:spPr>
      </p:pic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38D2CA1C-067F-4964-8DFE-44BFC51F1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5540" y="1233864"/>
            <a:ext cx="3647546" cy="4904069"/>
          </a:xfrm>
        </p:spPr>
        <p:txBody>
          <a:bodyPr>
            <a:noAutofit/>
          </a:bodyPr>
          <a:lstStyle/>
          <a:p>
            <a:r>
              <a:rPr lang="en-US" sz="1800" dirty="0"/>
              <a:t>RMarkdown file with 3 code chunks</a:t>
            </a:r>
          </a:p>
          <a:p>
            <a:pPr lvl="1"/>
            <a:r>
              <a:rPr lang="en-US" sz="1800" i="1" dirty="0" err="1"/>
              <a:t>configureR</a:t>
            </a:r>
            <a:r>
              <a:rPr lang="en-US" sz="1800" i="1" dirty="0"/>
              <a:t> (installs all necessary packages)</a:t>
            </a:r>
          </a:p>
          <a:p>
            <a:pPr lvl="1"/>
            <a:r>
              <a:rPr lang="en-US" sz="1800" i="1" dirty="0" err="1"/>
              <a:t>runpreprocessor</a:t>
            </a:r>
            <a:r>
              <a:rPr lang="en-US" sz="1800" i="1" dirty="0"/>
              <a:t> (takes a few user inputs and sources necessary code to write the AMPL files)</a:t>
            </a:r>
          </a:p>
          <a:p>
            <a:pPr lvl="1"/>
            <a:r>
              <a:rPr lang="en-US" sz="1800" i="1" dirty="0" err="1"/>
              <a:t>runpostprocessor</a:t>
            </a:r>
            <a:r>
              <a:rPr lang="en-US" sz="1800" i="1" dirty="0"/>
              <a:t> (launches the Shiny app to view results)</a:t>
            </a:r>
          </a:p>
          <a:p>
            <a:pPr lvl="1"/>
            <a:endParaRPr lang="en-US" sz="1800" i="1" dirty="0"/>
          </a:p>
          <a:p>
            <a:pPr marL="0" indent="0">
              <a:buNone/>
            </a:pPr>
            <a:r>
              <a:rPr lang="en-US" sz="1800" dirty="0"/>
              <a:t>* </a:t>
            </a:r>
            <a:r>
              <a:rPr lang="en-US" sz="1800" i="1" dirty="0"/>
              <a:t>Interaction with the server still requires users to navigate web submission forms on their own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38508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5153"/>
            <a:ext cx="12177487" cy="1325563"/>
          </a:xfrm>
        </p:spPr>
        <p:txBody>
          <a:bodyPr>
            <a:normAutofit/>
          </a:bodyPr>
          <a:lstStyle/>
          <a:p>
            <a:r>
              <a:rPr lang="en-US" dirty="0"/>
              <a:t>Shiny postprocessor: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0EC5C0-C3CB-483A-A455-C6B84026AECA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18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A0979E-7C45-4E1B-9378-E3B6053C0C56}"/>
              </a:ext>
            </a:extLst>
          </p:cNvPr>
          <p:cNvSpPr txBox="1"/>
          <p:nvPr/>
        </p:nvSpPr>
        <p:spPr>
          <a:xfrm>
            <a:off x="8475539" y="5976855"/>
            <a:ext cx="3794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Using R and Shiny for a clean user interface</a:t>
            </a:r>
          </a:p>
          <a:p>
            <a:endParaRPr lang="en-US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631521-C895-4630-8E4F-0F5716AF1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655" y="1563670"/>
            <a:ext cx="9144000" cy="435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15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0EC5C0-C3CB-483A-A455-C6B84026AECA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19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43ABDD5-1B62-4CCD-BA2D-E0D7E8D6177D}"/>
              </a:ext>
            </a:extLst>
          </p:cNvPr>
          <p:cNvSpPr txBox="1">
            <a:spLocks/>
          </p:cNvSpPr>
          <p:nvPr/>
        </p:nvSpPr>
        <p:spPr>
          <a:xfrm>
            <a:off x="0" y="125153"/>
            <a:ext cx="121774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Shiny postprocessor:</a:t>
            </a:r>
            <a:endParaRPr lang="en-US" dirty="0"/>
          </a:p>
        </p:txBody>
      </p:sp>
      <p:pic>
        <p:nvPicPr>
          <p:cNvPr id="1026" name="Picture 2" descr="Machine generated alternative text:&#10;Estimates of Total Annualized Cost ranged trom S21 to S22,713, 137 93. RBE-ROST costs are usually most &#10;influenced by the amount of retrofitting necessary to install urban 3MPs. More retrofitting leads to nigher costs. &#10;Below is the probability density distribution ot cost estimates for this scenario. &#10;0.75 &#10;c &#10;0.5 &#10;0.25 &#10;o &#10;$22.00 &#10;$22.50 &#10;Total Annualized Cost (x $1 ">
            <a:extLst>
              <a:ext uri="{FF2B5EF4-FFF2-40B4-BE49-F238E27FC236}">
                <a16:creationId xmlns:a16="http://schemas.microsoft.com/office/drawing/2014/main" id="{06594E9C-4AA6-4B87-9B52-503D8A50F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3551" y="1581479"/>
            <a:ext cx="6864897" cy="4425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C67033-2D8B-4321-A22F-AC39EF8EF436}"/>
              </a:ext>
            </a:extLst>
          </p:cNvPr>
          <p:cNvSpPr txBox="1"/>
          <p:nvPr/>
        </p:nvSpPr>
        <p:spPr>
          <a:xfrm>
            <a:off x="8475539" y="5976855"/>
            <a:ext cx="3794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Using R and Shiny for a clean user interface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49250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C9F6E04-0BD7-43EC-90AC-43595EC448FC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530" y="7701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Outline: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2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D2E2E08-A4BD-409C-B54A-A98F1D5F2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087" y="1402573"/>
            <a:ext cx="10418905" cy="34290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Purpose and goals of the River Basin Export Reduction Optimization Support Tool (RBEROST)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Mathematical optimization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Software structure of the tool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Using R and Shiny for a clean user interface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Lessons learned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Future directions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28537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0EC5C0-C3CB-483A-A455-C6B84026AECA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20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43ABDD5-1B62-4CCD-BA2D-E0D7E8D6177D}"/>
              </a:ext>
            </a:extLst>
          </p:cNvPr>
          <p:cNvSpPr txBox="1">
            <a:spLocks/>
          </p:cNvSpPr>
          <p:nvPr/>
        </p:nvSpPr>
        <p:spPr>
          <a:xfrm>
            <a:off x="0" y="125153"/>
            <a:ext cx="121774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Shiny postprocessor:</a:t>
            </a:r>
            <a:endParaRPr lang="en-US" dirty="0"/>
          </a:p>
        </p:txBody>
      </p:sp>
      <p:pic>
        <p:nvPicPr>
          <p:cNvPr id="2050" name="Picture 2" descr="Machine generated alternative text:&#10;This suggested plan has an estimated minimum of 22% likelihood of meeting each otthe specified loading targets. Likelihoods &#10;ot meeting each specified loading target individually are listed in the table below 'Likelihood' refers to the percentage of the &#10;probability density ot estimated total annual load that falls below the user specified loading target &#10;Loading Target &#10;CT River at MA border &#10;Back Lake &#10;(NHLAK801010203-01-01) &#10;Forest Lake &#10;(NHLAK802010401-01-01) &#10;Your Specified Target &#10;Load &#10;10% reduction in TN; or &#10;kg wyr &#10;12% reduction in TP; or &#10;3.8 kg Ptyr &#10;2% reduction in TP; or 2.7 &#10;kg P,'yr &#10;Cl ot Estimated &#10;Annual Total Loading &#10;6, 148,725.4 - &#10;kg N/yr &#10;1.2-17.0 kg P,yr &#10;0.7 - kg P,'yr &#10;Likelihood ot Meeting &#10;Your Loading Target &#10;37% &#10;21.5% &#10;38.5% &#10;Below are the probability density distributions of total annual load estimates at each ot the loading targets specified by the &#10;user. The vertical dotted grey lines denote the specified target loads at each loading target Probability densities to the lett of &#10;the grey line are load estimates that meet the loading target, and probability densities to the right ot the grey line are load &#10;estimates that exceed the loading target. &#10;0.75 &#10;0.5 &#10;0.25 &#10;Total Nitrogen Loading &#10;to CT River at MA border &#10;(kg N / yr) ">
            <a:extLst>
              <a:ext uri="{FF2B5EF4-FFF2-40B4-BE49-F238E27FC236}">
                <a16:creationId xmlns:a16="http://schemas.microsoft.com/office/drawing/2014/main" id="{BD563A73-C6BF-4725-ACA5-0949DF323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290" y="1163862"/>
            <a:ext cx="5026268" cy="468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chine generated alternative text:&#10;c 0.75 &#10;0.25 &#10;20 &#10;10 &#10;Total Phosphorus Loading &#10;to Back Lake (NHLAK801010203-01-01) &#10;(kg P / yr) &#10;0.75 &#10;0.25 &#10;Total Phosphorus Loading &#10;to Forest Lake (NHLAK802010401-01-01) &#10;(kg P / yr) ">
            <a:extLst>
              <a:ext uri="{FF2B5EF4-FFF2-40B4-BE49-F238E27FC236}">
                <a16:creationId xmlns:a16="http://schemas.microsoft.com/office/drawing/2014/main" id="{1B849348-4DDD-4285-B30C-5700FD66F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650" y="1300655"/>
            <a:ext cx="4861604" cy="4547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82FD6D-F96A-4BF2-A0CC-3D4FAA6D187A}"/>
              </a:ext>
            </a:extLst>
          </p:cNvPr>
          <p:cNvSpPr txBox="1"/>
          <p:nvPr/>
        </p:nvSpPr>
        <p:spPr>
          <a:xfrm>
            <a:off x="8475539" y="5976855"/>
            <a:ext cx="3794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Using R and Shiny for a clean user interface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48217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0EC5C0-C3CB-483A-A455-C6B84026AECA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21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43ABDD5-1B62-4CCD-BA2D-E0D7E8D6177D}"/>
              </a:ext>
            </a:extLst>
          </p:cNvPr>
          <p:cNvSpPr txBox="1">
            <a:spLocks/>
          </p:cNvSpPr>
          <p:nvPr/>
        </p:nvSpPr>
        <p:spPr>
          <a:xfrm>
            <a:off x="0" y="125153"/>
            <a:ext cx="121774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Shiny postprocessor:</a:t>
            </a:r>
            <a:endParaRPr lang="en-US" dirty="0"/>
          </a:p>
        </p:txBody>
      </p:sp>
      <p:pic>
        <p:nvPicPr>
          <p:cNvPr id="3074" name="Picture 2" descr="Machine generated alternative text:&#10;The model chose to implement LWTP retrofits at the following locations. &#10;Plant Name &#10;Ludlow &#10;Springfield &#10;Claremont &#10;Hanover &#10;The model chose to implement the total area ot the following agricultural 3MPs. &#10;Fert 20 (ac) Filterstrip (ac) &#10;MIN TILL (ac) ponds (ac) &#10;2,889.2 &#10;74529.2 &#10;117.1 &#10;2,435.6 &#10;Terrace Waterway (ac) &#10;20.9 &#10;Waterway Only (ac) &#10;75.1 &#10;Download Agricultural BMPs by COMID &#10;The model chose to implement the total area ot the following urban BMPs. &#10;Gravel Wetland (ac) &#10;136.1 &#10;Infiltration Basin (ac) &#10;106,203.3 &#10;Download urban BMPS COMID &#10;The model chose to implement the total length of the following riparian buffer arv1Ps_ &#10;Forested Buffer (ft ot bank) &#10;1,603.0 &#10;Grassed Buffer (tt ot bank) &#10;27,827.3 &#10;Download Riparian Butter BMPs by COMID ">
            <a:extLst>
              <a:ext uri="{FF2B5EF4-FFF2-40B4-BE49-F238E27FC236}">
                <a16:creationId xmlns:a16="http://schemas.microsoft.com/office/drawing/2014/main" id="{8A0A800C-156A-4D02-AE01-3C94BDFDDC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316" y="1347997"/>
            <a:ext cx="5578797" cy="4500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9C28098-48EA-47B0-A79E-686DAD464502}"/>
              </a:ext>
            </a:extLst>
          </p:cNvPr>
          <p:cNvSpPr txBox="1"/>
          <p:nvPr/>
        </p:nvSpPr>
        <p:spPr>
          <a:xfrm>
            <a:off x="8475539" y="5976855"/>
            <a:ext cx="3794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Using R and Shiny for a clean user interface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965711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482" y="81797"/>
            <a:ext cx="10515600" cy="1325563"/>
          </a:xfrm>
        </p:spPr>
        <p:txBody>
          <a:bodyPr/>
          <a:lstStyle/>
          <a:p>
            <a:r>
              <a:rPr lang="en-US" dirty="0"/>
              <a:t>Lessons Learned: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0EC5C0-C3CB-483A-A455-C6B84026AECA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05E697-A24C-49BF-AF62-E01CBDBB91C6}"/>
              </a:ext>
            </a:extLst>
          </p:cNvPr>
          <p:cNvSpPr txBox="1"/>
          <p:nvPr/>
        </p:nvSpPr>
        <p:spPr>
          <a:xfrm>
            <a:off x="10570573" y="5976855"/>
            <a:ext cx="15664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Lessons Learned</a:t>
            </a:r>
          </a:p>
          <a:p>
            <a:endParaRPr lang="en-US" sz="1200" dirty="0"/>
          </a:p>
        </p:txBody>
      </p:sp>
      <p:pic>
        <p:nvPicPr>
          <p:cNvPr id="4098" name="Picture 2" descr="Image">
            <a:extLst>
              <a:ext uri="{FF2B5EF4-FFF2-40B4-BE49-F238E27FC236}">
                <a16:creationId xmlns:a16="http://schemas.microsoft.com/office/drawing/2014/main" id="{A2BB29AD-38CA-44B5-B847-0A14DCA42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263" y="4599164"/>
            <a:ext cx="4895850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B8E837B-5424-41D4-B38B-1DDD20CA4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767" y="1253783"/>
            <a:ext cx="11383271" cy="4904069"/>
          </a:xfrm>
        </p:spPr>
        <p:txBody>
          <a:bodyPr>
            <a:noAutofit/>
          </a:bodyPr>
          <a:lstStyle/>
          <a:p>
            <a:r>
              <a:rPr lang="en-US" sz="1800" dirty="0"/>
              <a:t>Debugging Shiny != debugging R</a:t>
            </a:r>
          </a:p>
          <a:p>
            <a:pPr lvl="1"/>
            <a:r>
              <a:rPr lang="en-US" sz="1400" dirty="0"/>
              <a:t>Frequent use of browser() function for debugging</a:t>
            </a:r>
          </a:p>
          <a:p>
            <a:pPr lvl="1"/>
            <a:r>
              <a:rPr lang="en-US" sz="1400" dirty="0"/>
              <a:t>Printing out basic interactive statistics to the R console (not the Shiny window) can be immensely helpful for tracking reactivity</a:t>
            </a:r>
          </a:p>
          <a:p>
            <a:r>
              <a:rPr lang="en-US" sz="1800" dirty="0"/>
              <a:t>Sourcing User Interface files/functions is an easy way to maintain Shiny app organization</a:t>
            </a:r>
          </a:p>
          <a:p>
            <a:pPr lvl="1"/>
            <a:r>
              <a:rPr lang="en-US" sz="1400" dirty="0"/>
              <a:t>Sourcing server functions is less straight forward – must move the bulk of code to functions and source the functions that are then called within reactive code sections</a:t>
            </a:r>
          </a:p>
          <a:p>
            <a:r>
              <a:rPr lang="en-US" sz="1800" dirty="0"/>
              <a:t>Basic functions (e.g. read.csv()) may behave differently in different versions of R. </a:t>
            </a:r>
          </a:p>
          <a:p>
            <a:pPr lvl="1"/>
            <a:r>
              <a:rPr lang="en-US" sz="1400" dirty="0"/>
              <a:t>Code needs to be tested on multiple versions of R to be robust. </a:t>
            </a:r>
          </a:p>
          <a:p>
            <a:r>
              <a:rPr lang="en-US" sz="1800" dirty="0"/>
              <a:t>Code distribution mechanism matters!</a:t>
            </a:r>
          </a:p>
          <a:p>
            <a:pPr lvl="1"/>
            <a:r>
              <a:rPr lang="en-US" sz="1400" dirty="0"/>
              <a:t>Consider how code will be distributed as soon as possible in the planning process.</a:t>
            </a:r>
          </a:p>
          <a:p>
            <a:pPr lvl="1"/>
            <a:r>
              <a:rPr lang="en-US" sz="1400" dirty="0"/>
              <a:t>There are likely many workable in-betweens if the ideal delivery mechanism has challenges.</a:t>
            </a:r>
          </a:p>
        </p:txBody>
      </p:sp>
    </p:spTree>
    <p:extLst>
      <p:ext uri="{BB962C8B-B14F-4D97-AF65-F5344CB8AC3E}">
        <p14:creationId xmlns:p14="http://schemas.microsoft.com/office/powerpoint/2010/main" val="15612141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0EC5C0-C3CB-483A-A455-C6B84026AECA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23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87A33D3-6FCD-4523-BCDA-60111D047C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513" y="1563221"/>
            <a:ext cx="11218638" cy="4351338"/>
          </a:xfrm>
        </p:spPr>
        <p:txBody>
          <a:bodyPr>
            <a:noAutofit/>
          </a:bodyPr>
          <a:lstStyle/>
          <a:p>
            <a:r>
              <a:rPr lang="en-US" dirty="0"/>
              <a:t>Work the preprocessing step and the online server interaction into the Shiny app to further reduce interaction with source code.</a:t>
            </a:r>
          </a:p>
          <a:p>
            <a:r>
              <a:rPr lang="en-US" dirty="0"/>
              <a:t>Made data available for users online and provide an option to source this data through the tool. This reduces interaction with many csv files.</a:t>
            </a:r>
          </a:p>
          <a:p>
            <a:r>
              <a:rPr lang="en-US" dirty="0"/>
              <a:t>Expand the geographic range of available data to the entire northeast. Current version of RBEROST can be used anywhere within the northeast domain of the USGS regional SPARROW model.</a:t>
            </a:r>
          </a:p>
          <a:p>
            <a:r>
              <a:rPr lang="en-US" dirty="0"/>
              <a:t>Providing flexibility for RBEROST to be used in the Pacific regional SPARROW model area as well.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D0A038-65CC-4F15-BADA-CFDD0E141C25}"/>
              </a:ext>
            </a:extLst>
          </p:cNvPr>
          <p:cNvSpPr txBox="1"/>
          <p:nvPr/>
        </p:nvSpPr>
        <p:spPr>
          <a:xfrm>
            <a:off x="10570573" y="5976855"/>
            <a:ext cx="16608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Future Directions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541357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136" y="7507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Thanks for Listening!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24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54483F-D5D9-4AB5-8DF0-E901731C2E26}"/>
              </a:ext>
            </a:extLst>
          </p:cNvPr>
          <p:cNvSpPr txBox="1"/>
          <p:nvPr/>
        </p:nvSpPr>
        <p:spPr>
          <a:xfrm>
            <a:off x="8923235" y="221433"/>
            <a:ext cx="28768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Emails:</a:t>
            </a:r>
          </a:p>
          <a:p>
            <a:r>
              <a:rPr lang="en-US" i="1" dirty="0">
                <a:hlinkClick r:id="rId2"/>
              </a:rPr>
              <a:t>chamberlin.catherine@epa.gov</a:t>
            </a:r>
            <a:endParaRPr lang="en-US" i="1" dirty="0"/>
          </a:p>
          <a:p>
            <a:r>
              <a:rPr lang="en-US" i="1" dirty="0">
                <a:hlinkClick r:id="rId3"/>
              </a:rPr>
              <a:t>Detenbeck.Naomi@epa.gov</a:t>
            </a:r>
            <a:r>
              <a:rPr lang="en-US" i="1" dirty="0"/>
              <a:t> </a:t>
            </a:r>
          </a:p>
        </p:txBody>
      </p:sp>
      <p:pic>
        <p:nvPicPr>
          <p:cNvPr id="7" name="Picture 2" descr="Current Research Participants | ORISE Research Participation Program">
            <a:extLst>
              <a:ext uri="{FF2B5EF4-FFF2-40B4-BE49-F238E27FC236}">
                <a16:creationId xmlns:a16="http://schemas.microsoft.com/office/drawing/2014/main" id="{F9F9A4F2-64D7-46C7-BD25-D350C8EE2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605" y="4074203"/>
            <a:ext cx="2612571" cy="9144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Shape&#10;&#10;Description automatically generated">
            <a:extLst>
              <a:ext uri="{FF2B5EF4-FFF2-40B4-BE49-F238E27FC236}">
                <a16:creationId xmlns:a16="http://schemas.microsoft.com/office/drawing/2014/main" id="{86AF6204-1406-4D8A-A450-7217795A46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604" y="1526817"/>
            <a:ext cx="2286000" cy="2286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</p:pic>
      <p:pic>
        <p:nvPicPr>
          <p:cNvPr id="2050" name="Picture 2" descr="Environmental Fact Sheet">
            <a:extLst>
              <a:ext uri="{FF2B5EF4-FFF2-40B4-BE49-F238E27FC236}">
                <a16:creationId xmlns:a16="http://schemas.microsoft.com/office/drawing/2014/main" id="{2F82745E-FDCB-4326-BD8D-4E729925A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328" y="2878016"/>
            <a:ext cx="3682093" cy="9144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elcome | NH Department of Environmental Services">
            <a:extLst>
              <a:ext uri="{FF2B5EF4-FFF2-40B4-BE49-F238E27FC236}">
                <a16:creationId xmlns:a16="http://schemas.microsoft.com/office/drawing/2014/main" id="{0BFA7869-43EA-4953-9977-0E7F978DF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076" y="1527048"/>
            <a:ext cx="1744910" cy="9144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ome • NEIWPCC">
            <a:extLst>
              <a:ext uri="{FF2B5EF4-FFF2-40B4-BE49-F238E27FC236}">
                <a16:creationId xmlns:a16="http://schemas.microsoft.com/office/drawing/2014/main" id="{01085525-E3BD-4704-9ACE-9C3F79405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9970" y="1527048"/>
            <a:ext cx="2904187" cy="9144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Long Island Sound Study | NFWF">
            <a:extLst>
              <a:ext uri="{FF2B5EF4-FFF2-40B4-BE49-F238E27FC236}">
                <a16:creationId xmlns:a16="http://schemas.microsoft.com/office/drawing/2014/main" id="{B4BEFD9D-493C-48BD-B696-059B1AAC26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17" b="29208"/>
          <a:stretch/>
        </p:blipFill>
        <p:spPr bwMode="auto">
          <a:xfrm>
            <a:off x="7900076" y="2880360"/>
            <a:ext cx="2194156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56070BB0-B811-42F1-A23E-490939BE5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416" y="4078224"/>
            <a:ext cx="1143000" cy="9144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USGS Visual Identity - Green (TM)">
            <a:extLst>
              <a:ext uri="{FF2B5EF4-FFF2-40B4-BE49-F238E27FC236}">
                <a16:creationId xmlns:a16="http://schemas.microsoft.com/office/drawing/2014/main" id="{96BEF95A-B384-4BBC-B663-6A62BE54D4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72" b="27272"/>
          <a:stretch/>
        </p:blipFill>
        <p:spPr bwMode="auto">
          <a:xfrm>
            <a:off x="3767328" y="4078224"/>
            <a:ext cx="1989749" cy="9144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762F8A7-C50A-40E0-BCD3-F6E754576336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812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C9F6E04-0BD7-43EC-90AC-43595EC448FC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530" y="7701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Problem: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3</a:t>
            </a:fld>
            <a:endParaRPr lang="en-US" dirty="0"/>
          </a:p>
        </p:txBody>
      </p:sp>
      <p:pic>
        <p:nvPicPr>
          <p:cNvPr id="12" name="Picture 2" descr="Eutrophication | Algae blooms like this one are common in wa… | Flickr">
            <a:extLst>
              <a:ext uri="{FF2B5EF4-FFF2-40B4-BE49-F238E27FC236}">
                <a16:creationId xmlns:a16="http://schemas.microsoft.com/office/drawing/2014/main" id="{73922660-0A48-48AB-92B4-628CDE869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312" y="1394690"/>
            <a:ext cx="7719060" cy="4443819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4206EFD-1810-4CFE-8BDF-7FC61A83F815}"/>
              </a:ext>
            </a:extLst>
          </p:cNvPr>
          <p:cNvSpPr txBox="1"/>
          <p:nvPr/>
        </p:nvSpPr>
        <p:spPr>
          <a:xfrm>
            <a:off x="4250429" y="6010876"/>
            <a:ext cx="8059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Purpose and goals of the River Basin Export Reduction Optimization Support Tool (RBEROST)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6394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C9F6E04-0BD7-43EC-90AC-43595EC448FC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530" y="7701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Goal: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4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BA3C309-4D18-4C8D-8EBE-9D48CD322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087" y="1402573"/>
            <a:ext cx="10418905" cy="3429000"/>
          </a:xfrm>
        </p:spPr>
        <p:txBody>
          <a:bodyPr>
            <a:normAutofit/>
          </a:bodyPr>
          <a:lstStyle/>
          <a:p>
            <a:r>
              <a:rPr lang="en-US" sz="2400" dirty="0"/>
              <a:t>Develop and a regional optimization tool to allow stakeholders to find the least-cost solution to meet nutrient loading targets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AF4DB6-42A5-4B81-902D-04BC16DBDFCA}"/>
              </a:ext>
            </a:extLst>
          </p:cNvPr>
          <p:cNvSpPr txBox="1"/>
          <p:nvPr/>
        </p:nvSpPr>
        <p:spPr>
          <a:xfrm>
            <a:off x="4250429" y="6010876"/>
            <a:ext cx="8059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Purpose and goals of the River Basin Export Reduction Optimization Support Tool (RBEROST)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88504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C9F6E04-0BD7-43EC-90AC-43595EC448FC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530" y="7701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Illustrative Case Study: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5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2E450C-F2BC-4DC8-B9DD-2445B5E513AC}"/>
              </a:ext>
            </a:extLst>
          </p:cNvPr>
          <p:cNvGrpSpPr/>
          <p:nvPr/>
        </p:nvGrpSpPr>
        <p:grpSpPr>
          <a:xfrm>
            <a:off x="2667131" y="1402573"/>
            <a:ext cx="2981489" cy="4713290"/>
            <a:chOff x="4030848" y="1303823"/>
            <a:chExt cx="2981489" cy="471329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D115D1B-EA7A-4DAE-B335-2D1C48462B49}"/>
                </a:ext>
              </a:extLst>
            </p:cNvPr>
            <p:cNvGrpSpPr/>
            <p:nvPr/>
          </p:nvGrpSpPr>
          <p:grpSpPr>
            <a:xfrm>
              <a:off x="4030848" y="1303823"/>
              <a:ext cx="2981489" cy="4713290"/>
              <a:chOff x="6610638" y="1415567"/>
              <a:chExt cx="2981489" cy="4713290"/>
            </a:xfrm>
          </p:grpSpPr>
          <p:pic>
            <p:nvPicPr>
              <p:cNvPr id="9" name="Picture 2">
                <a:extLst>
                  <a:ext uri="{FF2B5EF4-FFF2-40B4-BE49-F238E27FC236}">
                    <a16:creationId xmlns:a16="http://schemas.microsoft.com/office/drawing/2014/main" id="{485B58BB-B0D0-41E9-8485-254AC9BAD46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10638" y="1415567"/>
                <a:ext cx="2886203" cy="4687368"/>
              </a:xfrm>
              <a:prstGeom prst="rect">
                <a:avLst/>
              </a:prstGeom>
              <a:noFill/>
              <a:ln w="76200"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F6AF467-91A1-4E99-B2AD-2DEDD99059B5}"/>
                  </a:ext>
                </a:extLst>
              </p:cNvPr>
              <p:cNvSpPr txBox="1"/>
              <p:nvPr/>
            </p:nvSpPr>
            <p:spPr>
              <a:xfrm>
                <a:off x="7358823" y="5882636"/>
                <a:ext cx="2233304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000" i="1" dirty="0"/>
                  <a:t>Photo Credit: The Long Island Sound Study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956FADD-6982-4FFA-903A-37296E7D1C2F}"/>
                </a:ext>
              </a:extLst>
            </p:cNvPr>
            <p:cNvSpPr/>
            <p:nvPr/>
          </p:nvSpPr>
          <p:spPr>
            <a:xfrm rot="20352425">
              <a:off x="4363473" y="1528533"/>
              <a:ext cx="1698535" cy="2357479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D8E0005-6F36-4C54-B5FD-845F6333E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4938" y="701566"/>
            <a:ext cx="4794531" cy="4904069"/>
          </a:xfrm>
        </p:spPr>
        <p:txBody>
          <a:bodyPr>
            <a:noAutofit/>
          </a:bodyPr>
          <a:lstStyle/>
          <a:p>
            <a:r>
              <a:rPr lang="en-US" sz="2400" dirty="0"/>
              <a:t>The tool developed for this case study needs to be extensible to a larger region</a:t>
            </a:r>
          </a:p>
          <a:p>
            <a:pPr lvl="1"/>
            <a:r>
              <a:rPr lang="en-US" i="1" dirty="0"/>
              <a:t>Tool should be built on national and regional datasets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95B9E9-86A8-40F5-A9D0-670DE408D22D}"/>
              </a:ext>
            </a:extLst>
          </p:cNvPr>
          <p:cNvSpPr txBox="1"/>
          <p:nvPr/>
        </p:nvSpPr>
        <p:spPr>
          <a:xfrm>
            <a:off x="4250429" y="6010876"/>
            <a:ext cx="8059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Purpose and goals of the River Basin Export Reduction Optimization Support Tool (RBEROST)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72073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C9F6E04-0BD7-43EC-90AC-43595EC448FC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40660-8C99-4225-989A-47E3C28B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530" y="7701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Necessary tool properties: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6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2E450C-F2BC-4DC8-B9DD-2445B5E513AC}"/>
              </a:ext>
            </a:extLst>
          </p:cNvPr>
          <p:cNvGrpSpPr/>
          <p:nvPr/>
        </p:nvGrpSpPr>
        <p:grpSpPr>
          <a:xfrm>
            <a:off x="2667131" y="1402573"/>
            <a:ext cx="2981489" cy="4713290"/>
            <a:chOff x="4030848" y="1303823"/>
            <a:chExt cx="2981489" cy="471329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D115D1B-EA7A-4DAE-B335-2D1C48462B49}"/>
                </a:ext>
              </a:extLst>
            </p:cNvPr>
            <p:cNvGrpSpPr/>
            <p:nvPr/>
          </p:nvGrpSpPr>
          <p:grpSpPr>
            <a:xfrm>
              <a:off x="4030848" y="1303823"/>
              <a:ext cx="2981489" cy="4713290"/>
              <a:chOff x="6610638" y="1415567"/>
              <a:chExt cx="2981489" cy="4713290"/>
            </a:xfrm>
          </p:grpSpPr>
          <p:pic>
            <p:nvPicPr>
              <p:cNvPr id="9" name="Picture 2">
                <a:extLst>
                  <a:ext uri="{FF2B5EF4-FFF2-40B4-BE49-F238E27FC236}">
                    <a16:creationId xmlns:a16="http://schemas.microsoft.com/office/drawing/2014/main" id="{485B58BB-B0D0-41E9-8485-254AC9BAD46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10638" y="1415567"/>
                <a:ext cx="2886203" cy="4687368"/>
              </a:xfrm>
              <a:prstGeom prst="rect">
                <a:avLst/>
              </a:prstGeom>
              <a:noFill/>
              <a:ln w="76200"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F6AF467-91A1-4E99-B2AD-2DEDD99059B5}"/>
                  </a:ext>
                </a:extLst>
              </p:cNvPr>
              <p:cNvSpPr txBox="1"/>
              <p:nvPr/>
            </p:nvSpPr>
            <p:spPr>
              <a:xfrm>
                <a:off x="7358823" y="5882636"/>
                <a:ext cx="2233304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000" i="1" dirty="0"/>
                  <a:t>Photo Credit: The Long Island Sound Study</a:t>
                </a: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956FADD-6982-4FFA-903A-37296E7D1C2F}"/>
                </a:ext>
              </a:extLst>
            </p:cNvPr>
            <p:cNvSpPr/>
            <p:nvPr/>
          </p:nvSpPr>
          <p:spPr>
            <a:xfrm rot="20352425">
              <a:off x="4363473" y="1528533"/>
              <a:ext cx="1698535" cy="2357479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5CB9C04-C0D3-4F05-9731-C5170AE09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4938" y="693683"/>
            <a:ext cx="4794531" cy="4911952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The tool developed for this case study needs to be extensible to a larger region</a:t>
            </a:r>
          </a:p>
          <a:p>
            <a:pPr lvl="1"/>
            <a:r>
              <a:rPr lang="en-US" sz="2000" i="1" dirty="0">
                <a:solidFill>
                  <a:schemeClr val="bg1">
                    <a:lumMod val="50000"/>
                  </a:schemeClr>
                </a:solidFill>
              </a:rPr>
              <a:t>Tool should be built on national and regional datasets</a:t>
            </a:r>
          </a:p>
          <a:p>
            <a:r>
              <a:rPr lang="en-US" sz="2000" dirty="0"/>
              <a:t>~ 16,000 km</a:t>
            </a:r>
            <a:r>
              <a:rPr lang="en-US" sz="2000" baseline="30000" dirty="0"/>
              <a:t>2</a:t>
            </a:r>
            <a:r>
              <a:rPr lang="en-US" sz="2000" dirty="0"/>
              <a:t>; </a:t>
            </a:r>
          </a:p>
          <a:p>
            <a:pPr lvl="1"/>
            <a:r>
              <a:rPr lang="en-US" sz="2000" i="1" dirty="0"/>
              <a:t>need a tool that can optimize large spatial scales without extensive computational resources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114361-82A3-46B7-91A3-4B425064DBB0}"/>
              </a:ext>
            </a:extLst>
          </p:cNvPr>
          <p:cNvSpPr txBox="1"/>
          <p:nvPr/>
        </p:nvSpPr>
        <p:spPr>
          <a:xfrm>
            <a:off x="4250429" y="6010876"/>
            <a:ext cx="8059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Purpose and goals of the River Basin Export Reduction Optimization Support Tool (RBEROST)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19749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0EC5C0-C3CB-483A-A455-C6B84026AECA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F1979BB2-86BA-4898-A24D-0AC8F3350D13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7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D24260-4FD1-46E5-833E-B6B5A5854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41" y="116326"/>
            <a:ext cx="10515600" cy="1325563"/>
          </a:xfrm>
        </p:spPr>
        <p:txBody>
          <a:bodyPr/>
          <a:lstStyle/>
          <a:p>
            <a:r>
              <a:rPr lang="en-US" dirty="0"/>
              <a:t>Necessary tool properties: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28D72C7-4E5F-4858-A16D-F04C2C912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401" y="1249705"/>
            <a:ext cx="3128532" cy="4692798"/>
          </a:xfrm>
          <a:prstGeom prst="rect">
            <a:avLst/>
          </a:prstGeom>
          <a:ln w="762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3D4B071-72F0-401E-8B1F-3C02E2AB2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4938" y="707743"/>
            <a:ext cx="4800599" cy="4897892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The tool developed for this case study needs to be extensible to a larger region</a:t>
            </a:r>
          </a:p>
          <a:p>
            <a:pPr lvl="1"/>
            <a:r>
              <a:rPr lang="en-US" sz="1800" i="1" dirty="0">
                <a:solidFill>
                  <a:schemeClr val="bg1">
                    <a:lumMod val="50000"/>
                  </a:schemeClr>
                </a:solidFill>
              </a:rPr>
              <a:t>Tool should be built on national and regional datasets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~ 16,000 km</a:t>
            </a:r>
            <a:r>
              <a:rPr lang="en-US" sz="1800" baseline="30000" dirty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; </a:t>
            </a:r>
          </a:p>
          <a:p>
            <a:pPr lvl="1"/>
            <a:r>
              <a:rPr lang="en-US" sz="1800" i="1" dirty="0">
                <a:solidFill>
                  <a:schemeClr val="bg1">
                    <a:lumMod val="50000"/>
                  </a:schemeClr>
                </a:solidFill>
              </a:rPr>
              <a:t>Tool should be able to optimize large spatial scales without extensive computational resources</a:t>
            </a:r>
          </a:p>
          <a:p>
            <a:r>
              <a:rPr lang="en-US" sz="1800" dirty="0"/>
              <a:t>Both Total Nitrogen and Total Phosphorus contribute to water quality issues</a:t>
            </a:r>
          </a:p>
          <a:p>
            <a:pPr lvl="1"/>
            <a:r>
              <a:rPr lang="en-US" sz="1800" i="1" dirty="0"/>
              <a:t>Tool should be able to optimize for loads of multiple constituents at one.</a:t>
            </a:r>
          </a:p>
          <a:p>
            <a:pPr lvl="1"/>
            <a:endParaRPr lang="en-US" sz="1800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1935C72-1DAF-4112-9F9B-984DC8E06C94}"/>
              </a:ext>
            </a:extLst>
          </p:cNvPr>
          <p:cNvSpPr txBox="1"/>
          <p:nvPr/>
        </p:nvSpPr>
        <p:spPr>
          <a:xfrm>
            <a:off x="4250429" y="6010876"/>
            <a:ext cx="8059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Purpose and goals of the River Basin Export Reduction Optimization Support Tool (RBEROST)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39234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B088DA2-11CF-4BE1-8AE3-7D46ED43B37F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4B6E0DC9-6A41-419F-80D8-025B222C9685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8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2D75CB7-460E-4CD7-BC40-0B7B71CAEABC}"/>
              </a:ext>
            </a:extLst>
          </p:cNvPr>
          <p:cNvGrpSpPr/>
          <p:nvPr/>
        </p:nvGrpSpPr>
        <p:grpSpPr>
          <a:xfrm>
            <a:off x="311406" y="1177939"/>
            <a:ext cx="3013751" cy="2044971"/>
            <a:chOff x="3714750" y="1819275"/>
            <a:chExt cx="3857169" cy="2617267"/>
          </a:xfrm>
        </p:grpSpPr>
        <p:pic>
          <p:nvPicPr>
            <p:cNvPr id="1026" name="Picture 2" descr="Sewage treatment plant | Though most developed countries tre… | Flickr">
              <a:extLst>
                <a:ext uri="{FF2B5EF4-FFF2-40B4-BE49-F238E27FC236}">
                  <a16:creationId xmlns:a16="http://schemas.microsoft.com/office/drawing/2014/main" id="{3E66540D-5329-4561-A649-FF152B3C06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14750" y="1819275"/>
              <a:ext cx="3857169" cy="260744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209E29-3792-42BE-919D-44A6EC77EAB2}"/>
                </a:ext>
              </a:extLst>
            </p:cNvPr>
            <p:cNvSpPr txBox="1"/>
            <p:nvPr/>
          </p:nvSpPr>
          <p:spPr>
            <a:xfrm>
              <a:off x="5305189" y="4180500"/>
              <a:ext cx="2175121" cy="25604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700" i="1" dirty="0">
                  <a:solidFill>
                    <a:schemeClr val="bg1"/>
                  </a:solidFill>
                </a:rPr>
                <a:t>Photo Credit: </a:t>
              </a:r>
              <a:r>
                <a:rPr lang="en-US" sz="700" i="1" dirty="0" err="1">
                  <a:solidFill>
                    <a:schemeClr val="bg1"/>
                  </a:solidFill>
                </a:rPr>
                <a:t>eutrophication&amp;hypoxia</a:t>
              </a:r>
              <a:r>
                <a:rPr lang="en-US" sz="700" i="1" dirty="0">
                  <a:solidFill>
                    <a:schemeClr val="bg1"/>
                  </a:solidFill>
                </a:rPr>
                <a:t> (Flickr)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F90E573-258A-4206-8284-A9722A4C89A1}"/>
              </a:ext>
            </a:extLst>
          </p:cNvPr>
          <p:cNvGrpSpPr/>
          <p:nvPr/>
        </p:nvGrpSpPr>
        <p:grpSpPr>
          <a:xfrm>
            <a:off x="3452648" y="874017"/>
            <a:ext cx="3246176" cy="1865098"/>
            <a:chOff x="6096000" y="1342449"/>
            <a:chExt cx="4859352" cy="2791951"/>
          </a:xfrm>
        </p:grpSpPr>
        <p:pic>
          <p:nvPicPr>
            <p:cNvPr id="1028" name="Picture 4" descr="Field of row crops">
              <a:extLst>
                <a:ext uri="{FF2B5EF4-FFF2-40B4-BE49-F238E27FC236}">
                  <a16:creationId xmlns:a16="http://schemas.microsoft.com/office/drawing/2014/main" id="{0A171CB7-A61B-4213-8EC8-B1C54B0129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1342449"/>
              <a:ext cx="4859352" cy="273581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EA290B5-543A-47D5-A401-BF6294BC0E8D}"/>
                </a:ext>
              </a:extLst>
            </p:cNvPr>
            <p:cNvSpPr txBox="1"/>
            <p:nvPr/>
          </p:nvSpPr>
          <p:spPr>
            <a:xfrm>
              <a:off x="8651748" y="3857965"/>
              <a:ext cx="2232118" cy="27643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600" i="1" dirty="0">
                  <a:solidFill>
                    <a:schemeClr val="bg1"/>
                  </a:solidFill>
                </a:rPr>
                <a:t>Photo Credit: Iowa Agriculture Water Alliance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FE61643-7CEB-4E17-B9E0-DDA9B0F55637}"/>
              </a:ext>
            </a:extLst>
          </p:cNvPr>
          <p:cNvGrpSpPr/>
          <p:nvPr/>
        </p:nvGrpSpPr>
        <p:grpSpPr>
          <a:xfrm>
            <a:off x="3718588" y="2889468"/>
            <a:ext cx="1755609" cy="3102646"/>
            <a:chOff x="3160689" y="2341310"/>
            <a:chExt cx="2085089" cy="3684928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BBFBC2AB-8C83-4A8A-9C3D-630F59F38E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60689" y="2341310"/>
              <a:ext cx="2049316" cy="3675271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70D21BC-D6E2-4306-AA6E-A770269D9048}"/>
                </a:ext>
              </a:extLst>
            </p:cNvPr>
            <p:cNvSpPr txBox="1"/>
            <p:nvPr/>
          </p:nvSpPr>
          <p:spPr>
            <a:xfrm>
              <a:off x="3160689" y="5770361"/>
              <a:ext cx="2085089" cy="2558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800" i="1" dirty="0">
                  <a:solidFill>
                    <a:schemeClr val="bg1"/>
                  </a:solidFill>
                </a:rPr>
                <a:t>Photo Credit: </a:t>
              </a:r>
              <a:r>
                <a:rPr lang="en-US" sz="800" i="1" dirty="0" err="1">
                  <a:solidFill>
                    <a:schemeClr val="bg1"/>
                  </a:solidFill>
                </a:rPr>
                <a:t>DASonnenfeld</a:t>
              </a:r>
              <a:r>
                <a:rPr lang="en-US" sz="800" i="1" dirty="0">
                  <a:solidFill>
                    <a:schemeClr val="bg1"/>
                  </a:solidFill>
                </a:rPr>
                <a:t> (Wikimedia)</a:t>
              </a:r>
            </a:p>
          </p:txBody>
        </p:sp>
      </p:grpSp>
      <p:pic>
        <p:nvPicPr>
          <p:cNvPr id="1034" name="Picture 10" descr="Houston, Texas Skyline | The Houston, Texas skyline as seen … | Flickr">
            <a:extLst>
              <a:ext uri="{FF2B5EF4-FFF2-40B4-BE49-F238E27FC236}">
                <a16:creationId xmlns:a16="http://schemas.microsoft.com/office/drawing/2014/main" id="{C930EE59-02CC-401B-98DD-D16271920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019" y="3642766"/>
            <a:ext cx="3031629" cy="1970707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EA41CA5-047E-4630-B5A4-527425EC88A5}"/>
              </a:ext>
            </a:extLst>
          </p:cNvPr>
          <p:cNvSpPr txBox="1"/>
          <p:nvPr/>
        </p:nvSpPr>
        <p:spPr>
          <a:xfrm>
            <a:off x="1646037" y="5410187"/>
            <a:ext cx="1875835" cy="24622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</a:rPr>
              <a:t>Photo Credit: Tony Webster (Flickr)</a:t>
            </a:r>
          </a:p>
        </p:txBody>
      </p:sp>
      <p:sp>
        <p:nvSpPr>
          <p:cNvPr id="20" name="Title 6">
            <a:extLst>
              <a:ext uri="{FF2B5EF4-FFF2-40B4-BE49-F238E27FC236}">
                <a16:creationId xmlns:a16="http://schemas.microsoft.com/office/drawing/2014/main" id="{F69E8B81-85A6-468C-B2F9-7DB761424E55}"/>
              </a:ext>
            </a:extLst>
          </p:cNvPr>
          <p:cNvSpPr txBox="1">
            <a:spLocks/>
          </p:cNvSpPr>
          <p:nvPr/>
        </p:nvSpPr>
        <p:spPr>
          <a:xfrm>
            <a:off x="90872" y="-2114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Necessary tool properties: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B7E0EE1-44AE-4CCC-B0DF-CE3C2A023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4938" y="693683"/>
            <a:ext cx="5085656" cy="4911952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The tool developed for this case study needs to be extensible to a larger region</a:t>
            </a:r>
          </a:p>
          <a:p>
            <a:pPr lvl="1"/>
            <a:r>
              <a:rPr lang="en-US" sz="1800" i="1" dirty="0">
                <a:solidFill>
                  <a:schemeClr val="bg1">
                    <a:lumMod val="50000"/>
                  </a:schemeClr>
                </a:solidFill>
              </a:rPr>
              <a:t>Tool should be built on national and regional datasets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~ 16,000 km</a:t>
            </a:r>
            <a:r>
              <a:rPr lang="en-US" sz="1800" baseline="30000" dirty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; </a:t>
            </a:r>
          </a:p>
          <a:p>
            <a:pPr lvl="1"/>
            <a:r>
              <a:rPr lang="en-US" sz="1800" i="1" dirty="0">
                <a:solidFill>
                  <a:schemeClr val="bg1">
                    <a:lumMod val="50000"/>
                  </a:schemeClr>
                </a:solidFill>
              </a:rPr>
              <a:t>Tool should be able to optimize large spatial scales without extensive computational resources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Both Total Nitrogen and Total Phosphorus contribute to water quality issues</a:t>
            </a:r>
          </a:p>
          <a:p>
            <a:pPr lvl="1"/>
            <a:r>
              <a:rPr lang="en-US" sz="1800" i="1" dirty="0">
                <a:solidFill>
                  <a:schemeClr val="bg1">
                    <a:lumMod val="50000"/>
                  </a:schemeClr>
                </a:solidFill>
              </a:rPr>
              <a:t>Tool should be able to optimize for loads of multiple constituents at one.</a:t>
            </a:r>
          </a:p>
          <a:p>
            <a:r>
              <a:rPr lang="en-US" sz="1800" dirty="0"/>
              <a:t>Treatments exist for diverse point and non-point sources</a:t>
            </a:r>
          </a:p>
          <a:p>
            <a:pPr lvl="1"/>
            <a:r>
              <a:rPr lang="en-US" sz="1800" i="1" dirty="0"/>
              <a:t>Tool should consider treatments for nutrients from both point and non-point sources from a variety of land use types. </a:t>
            </a:r>
          </a:p>
          <a:p>
            <a:pPr lvl="1"/>
            <a:endParaRPr lang="en-US" sz="1800" i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BEA915-20AB-48E6-85A6-8E059E72D5AB}"/>
              </a:ext>
            </a:extLst>
          </p:cNvPr>
          <p:cNvSpPr txBox="1"/>
          <p:nvPr/>
        </p:nvSpPr>
        <p:spPr>
          <a:xfrm>
            <a:off x="4250429" y="6010876"/>
            <a:ext cx="8059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Purpose and goals of the River Basin Export Reduction Optimization Support Tool (RBEROST)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89420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B088DA2-11CF-4BE1-8AE3-7D46ED43B37F}"/>
              </a:ext>
            </a:extLst>
          </p:cNvPr>
          <p:cNvSpPr/>
          <p:nvPr/>
        </p:nvSpPr>
        <p:spPr>
          <a:xfrm>
            <a:off x="0" y="5457359"/>
            <a:ext cx="12192000" cy="914400"/>
          </a:xfrm>
          <a:prstGeom prst="rect">
            <a:avLst/>
          </a:prstGeom>
          <a:solidFill>
            <a:srgbClr val="337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4B6E0DC9-6A41-419F-80D8-025B222C9685}"/>
              </a:ext>
            </a:extLst>
          </p:cNvPr>
          <p:cNvSpPr txBox="1">
            <a:spLocks/>
          </p:cNvSpPr>
          <p:nvPr/>
        </p:nvSpPr>
        <p:spPr>
          <a:xfrm>
            <a:off x="9260113" y="6397681"/>
            <a:ext cx="2540000" cy="204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DAE71A7-91FE-4045-9F2A-DFE8E9D87F79}" type="slidenum">
              <a:rPr lang="en-US" smtClean="0"/>
              <a:pPr algn="r">
                <a:defRPr/>
              </a:pPr>
              <a:t>9</a:t>
            </a:fld>
            <a:endParaRPr lang="en-US" dirty="0"/>
          </a:p>
        </p:txBody>
      </p:sp>
      <p:sp>
        <p:nvSpPr>
          <p:cNvPr id="20" name="Title 6">
            <a:extLst>
              <a:ext uri="{FF2B5EF4-FFF2-40B4-BE49-F238E27FC236}">
                <a16:creationId xmlns:a16="http://schemas.microsoft.com/office/drawing/2014/main" id="{F69E8B81-85A6-468C-B2F9-7DB761424E55}"/>
              </a:ext>
            </a:extLst>
          </p:cNvPr>
          <p:cNvSpPr txBox="1">
            <a:spLocks/>
          </p:cNvSpPr>
          <p:nvPr/>
        </p:nvSpPr>
        <p:spPr>
          <a:xfrm>
            <a:off x="90872" y="-2114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Necessary tool properties: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B7E0EE1-44AE-4CCC-B0DF-CE3C2A023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752" y="1254297"/>
            <a:ext cx="10704785" cy="4351338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The tool developed for this case study needs to be extensible to a larger region</a:t>
            </a:r>
          </a:p>
          <a:p>
            <a:pPr lvl="1"/>
            <a:r>
              <a:rPr lang="en-US" sz="1800" i="1" dirty="0">
                <a:solidFill>
                  <a:schemeClr val="bg1">
                    <a:lumMod val="50000"/>
                  </a:schemeClr>
                </a:solidFill>
              </a:rPr>
              <a:t>Tool should be built on national and regional datasets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~ 16,000 km</a:t>
            </a:r>
            <a:r>
              <a:rPr lang="en-US" sz="1800" baseline="30000" dirty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; </a:t>
            </a:r>
          </a:p>
          <a:p>
            <a:pPr lvl="1"/>
            <a:r>
              <a:rPr lang="en-US" sz="1800" i="1" dirty="0">
                <a:solidFill>
                  <a:schemeClr val="bg1">
                    <a:lumMod val="50000"/>
                  </a:schemeClr>
                </a:solidFill>
              </a:rPr>
              <a:t>Tool should be able to optimize large spatial scales without extensive computational resources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Both Total Nitrogen and Total Phosphorus contribute to water quality issues</a:t>
            </a:r>
          </a:p>
          <a:p>
            <a:pPr lvl="1"/>
            <a:r>
              <a:rPr lang="en-US" sz="1800" i="1" dirty="0">
                <a:solidFill>
                  <a:schemeClr val="bg1">
                    <a:lumMod val="50000"/>
                  </a:schemeClr>
                </a:solidFill>
              </a:rPr>
              <a:t>Tool should be able to optimize for loads of multiple constituents at one.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Treatments exist for diverse point and non-point sources</a:t>
            </a:r>
          </a:p>
          <a:p>
            <a:pPr lvl="1"/>
            <a:r>
              <a:rPr lang="en-US" sz="1800" i="1" dirty="0">
                <a:solidFill>
                  <a:schemeClr val="bg1">
                    <a:lumMod val="50000"/>
                  </a:schemeClr>
                </a:solidFill>
              </a:rPr>
              <a:t>Tool should consider treatments for nutrients from both point and non-point sources from a variety of land use types.</a:t>
            </a:r>
          </a:p>
          <a:p>
            <a:r>
              <a:rPr lang="en-US" sz="1800" dirty="0"/>
              <a:t>Potential tool users have a wide variety of backgrounds and experiences.</a:t>
            </a:r>
          </a:p>
          <a:p>
            <a:pPr lvl="1"/>
            <a:r>
              <a:rPr lang="en-US" sz="1800" i="1" dirty="0"/>
              <a:t>Tool should not require knowledge or expertise in code and should have a user-friendly interaction.</a:t>
            </a:r>
          </a:p>
          <a:p>
            <a:pPr lvl="1"/>
            <a:endParaRPr lang="en-US" sz="18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DDB7D3-49FD-474D-AFA0-C77F41380D92}"/>
              </a:ext>
            </a:extLst>
          </p:cNvPr>
          <p:cNvSpPr txBox="1"/>
          <p:nvPr/>
        </p:nvSpPr>
        <p:spPr>
          <a:xfrm>
            <a:off x="4250429" y="6010876"/>
            <a:ext cx="8059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Purpose and goals of the River Basin Export Reduction Optimization Support Tool (RBEROST)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11627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cords_x0020_Status xmlns="3f90ffbf-1180-4813-89c2-aad53a1c13ee">Pending</Records_x0020_Status>
    <Records_x0020_Date xmlns="3f90ffbf-1180-4813-89c2-aad53a1c13e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AFD3A3B4A22DD41A280559D85021C2A" ma:contentTypeVersion="12" ma:contentTypeDescription="Create a new document." ma:contentTypeScope="" ma:versionID="6bbe2f3f0af76b5547d659cdbe13eb1e">
  <xsd:schema xmlns:xsd="http://www.w3.org/2001/XMLSchema" xmlns:xs="http://www.w3.org/2001/XMLSchema" xmlns:p="http://schemas.microsoft.com/office/2006/metadata/properties" xmlns:ns3="b2a868b0-26cb-492c-9126-02f3e7e61af1" xmlns:ns4="3f90ffbf-1180-4813-89c2-aad53a1c13ee" targetNamespace="http://schemas.microsoft.com/office/2006/metadata/properties" ma:root="true" ma:fieldsID="be7ed5eaadb7d67900803199c6dc08c8" ns3:_="" ns4:_="">
    <xsd:import namespace="b2a868b0-26cb-492c-9126-02f3e7e61af1"/>
    <xsd:import namespace="3f90ffbf-1180-4813-89c2-aad53a1c13e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4:Records_x0020_Status" minOccurs="0"/>
                <xsd:element ref="ns4:Records_x0020_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a868b0-26cb-492c-9126-02f3e7e61a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0ffbf-1180-4813-89c2-aad53a1c13ee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  <xsd:element name="Records_x0020_Status" ma:index="18" nillable="true" ma:displayName="Records Status" ma:default="Pending" ma:internalName="Records_x0020_Status">
      <xsd:simpleType>
        <xsd:restriction base="dms:Text"/>
      </xsd:simpleType>
    </xsd:element>
    <xsd:element name="Records_x0020_Date" ma:index="19" nillable="true" ma:displayName="Records Date" ma:hidden="true" ma:internalName="Records_x0020_Dat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2CF6146-BA82-423E-A840-F0F806C9D65D}">
  <ds:schemaRefs>
    <ds:schemaRef ds:uri="http://schemas.microsoft.com/office/2006/metadata/properties"/>
    <ds:schemaRef ds:uri="http://schemas.microsoft.com/office/infopath/2007/PartnerControls"/>
    <ds:schemaRef ds:uri="3f90ffbf-1180-4813-89c2-aad53a1c13ee"/>
  </ds:schemaRefs>
</ds:datastoreItem>
</file>

<file path=customXml/itemProps2.xml><?xml version="1.0" encoding="utf-8"?>
<ds:datastoreItem xmlns:ds="http://schemas.openxmlformats.org/officeDocument/2006/customXml" ds:itemID="{E39940A9-CC0D-4CD9-95C8-34C45257F70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4A7B4E-2A9D-494F-9665-876075D76A0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2a868b0-26cb-492c-9126-02f3e7e61af1"/>
    <ds:schemaRef ds:uri="3f90ffbf-1180-4813-89c2-aad53a1c13e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1826</TotalTime>
  <Words>1410</Words>
  <Application>Microsoft Office PowerPoint</Application>
  <PresentationFormat>Widescreen</PresentationFormat>
  <Paragraphs>200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Cambria Math</vt:lpstr>
      <vt:lpstr>Gill Sans MT</vt:lpstr>
      <vt:lpstr>Office Theme</vt:lpstr>
      <vt:lpstr>Introducing the River Basin Export Reduction Optimization Support Tool (RBEROST)</vt:lpstr>
      <vt:lpstr>Outline:</vt:lpstr>
      <vt:lpstr>Problem:</vt:lpstr>
      <vt:lpstr>Goal:</vt:lpstr>
      <vt:lpstr>Illustrative Case Study:</vt:lpstr>
      <vt:lpstr>Necessary tool properties:</vt:lpstr>
      <vt:lpstr>Necessary tool properties:</vt:lpstr>
      <vt:lpstr>PowerPoint Presentation</vt:lpstr>
      <vt:lpstr>PowerPoint Presentation</vt:lpstr>
      <vt:lpstr>Mathematical Optimization:</vt:lpstr>
      <vt:lpstr>Optimization in A Mathematical Programming Language (AMPL):</vt:lpstr>
      <vt:lpstr>Data and user-specifications are input as csv files</vt:lpstr>
      <vt:lpstr>Data inputs are varied:</vt:lpstr>
      <vt:lpstr>Use R to write AMPL:</vt:lpstr>
      <vt:lpstr>Use R and Shiny to view results and generate output data:</vt:lpstr>
      <vt:lpstr>Tool distribution</vt:lpstr>
      <vt:lpstr>All* steps of the tool are presented to the user with minimal code interaction:</vt:lpstr>
      <vt:lpstr>Shiny postprocessor:</vt:lpstr>
      <vt:lpstr>PowerPoint Presentation</vt:lpstr>
      <vt:lpstr>PowerPoint Presentation</vt:lpstr>
      <vt:lpstr>PowerPoint Presentation</vt:lpstr>
      <vt:lpstr>Lessons Learned:</vt:lpstr>
      <vt:lpstr>Future Directions:</vt:lpstr>
      <vt:lpstr>Thanks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a User-Friendly RShiny Support Tool for Nutrient Planning and Decision Making in Large Watersheds</dc:title>
  <dc:creator>Chamberlin, Catherine</dc:creator>
  <cp:lastModifiedBy>Chamberlin, Catherine</cp:lastModifiedBy>
  <cp:revision>54</cp:revision>
  <dcterms:created xsi:type="dcterms:W3CDTF">2021-01-13T14:41:48Z</dcterms:created>
  <dcterms:modified xsi:type="dcterms:W3CDTF">2021-09-21T15:39:51Z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0x010100CAFD3A3B4A22DD41A280559D85021C2A</vt:lpwstr>
  </property>
</Properties>
</file>

<file path=docProps/thumbnail.jpeg>
</file>